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648" r:id="rId2"/>
  </p:sldMasterIdLst>
  <p:notesMasterIdLst>
    <p:notesMasterId r:id="rId37"/>
  </p:notesMasterIdLst>
  <p:sldIdLst>
    <p:sldId id="281" r:id="rId3"/>
    <p:sldId id="292" r:id="rId4"/>
    <p:sldId id="291" r:id="rId5"/>
    <p:sldId id="310" r:id="rId6"/>
    <p:sldId id="316" r:id="rId7"/>
    <p:sldId id="322" r:id="rId8"/>
    <p:sldId id="305" r:id="rId9"/>
    <p:sldId id="321" r:id="rId10"/>
    <p:sldId id="306" r:id="rId11"/>
    <p:sldId id="1337" r:id="rId12"/>
    <p:sldId id="324" r:id="rId13"/>
    <p:sldId id="320" r:id="rId14"/>
    <p:sldId id="1338" r:id="rId15"/>
    <p:sldId id="323" r:id="rId16"/>
    <p:sldId id="297" r:id="rId17"/>
    <p:sldId id="263" r:id="rId18"/>
    <p:sldId id="312" r:id="rId19"/>
    <p:sldId id="313" r:id="rId20"/>
    <p:sldId id="262" r:id="rId21"/>
    <p:sldId id="317" r:id="rId22"/>
    <p:sldId id="1368" r:id="rId23"/>
    <p:sldId id="1333" r:id="rId24"/>
    <p:sldId id="1332" r:id="rId25"/>
    <p:sldId id="304" r:id="rId26"/>
    <p:sldId id="319" r:id="rId27"/>
    <p:sldId id="307" r:id="rId28"/>
    <p:sldId id="308" r:id="rId29"/>
    <p:sldId id="309" r:id="rId30"/>
    <p:sldId id="1334" r:id="rId31"/>
    <p:sldId id="1335" r:id="rId32"/>
    <p:sldId id="285" r:id="rId33"/>
    <p:sldId id="290" r:id="rId34"/>
    <p:sldId id="261" r:id="rId35"/>
    <p:sldId id="2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C2B20-B459-4845-8614-C46F26C61D92}" v="7" dt="2023-04-24T10:13:24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Pepler" userId="e684173c-e1e2-43fc-a9f5-1e7b642b0091" providerId="ADAL" clId="{AA7C2B20-B459-4845-8614-C46F26C61D92}"/>
    <pc:docChg chg="modSld">
      <pc:chgData name="Liz Pepler" userId="e684173c-e1e2-43fc-a9f5-1e7b642b0091" providerId="ADAL" clId="{AA7C2B20-B459-4845-8614-C46F26C61D92}" dt="2023-04-24T10:13:24.636" v="6"/>
      <pc:docMkLst>
        <pc:docMk/>
      </pc:docMkLst>
      <pc:sldChg chg="modAnim">
        <pc:chgData name="Liz Pepler" userId="e684173c-e1e2-43fc-a9f5-1e7b642b0091" providerId="ADAL" clId="{AA7C2B20-B459-4845-8614-C46F26C61D92}" dt="2023-04-24T10:12:59.776" v="1"/>
        <pc:sldMkLst>
          <pc:docMk/>
          <pc:sldMk cId="481387996" sldId="306"/>
        </pc:sldMkLst>
      </pc:sldChg>
      <pc:sldChg chg="modAnim">
        <pc:chgData name="Liz Pepler" userId="e684173c-e1e2-43fc-a9f5-1e7b642b0091" providerId="ADAL" clId="{AA7C2B20-B459-4845-8614-C46F26C61D92}" dt="2023-04-24T10:13:10.594" v="4"/>
        <pc:sldMkLst>
          <pc:docMk/>
          <pc:sldMk cId="2764693707" sldId="324"/>
        </pc:sldMkLst>
      </pc:sldChg>
      <pc:sldChg chg="modAnim">
        <pc:chgData name="Liz Pepler" userId="e684173c-e1e2-43fc-a9f5-1e7b642b0091" providerId="ADAL" clId="{AA7C2B20-B459-4845-8614-C46F26C61D92}" dt="2023-04-24T10:13:24.636" v="6"/>
        <pc:sldMkLst>
          <pc:docMk/>
          <pc:sldMk cId="1885711182" sldId="133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F3355-B37E-4415-B4F1-F2BAD2C83C0A}" type="doc">
      <dgm:prSet loTypeId="urn:microsoft.com/office/officeart/2011/layout/Circle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B987EA48-8266-44FE-BDF7-8945E0C960A9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D8DFF1E1-75D1-4806-8117-9FEAB128DD73}" type="parTrans" cxnId="{EA142052-7304-4CDC-A090-DB4288DC041D}">
      <dgm:prSet/>
      <dgm:spPr/>
      <dgm:t>
        <a:bodyPr/>
        <a:lstStyle/>
        <a:p>
          <a:endParaRPr lang="en-GB"/>
        </a:p>
      </dgm:t>
    </dgm:pt>
    <dgm:pt modelId="{7FF93117-016E-4407-B928-4AD9E632B6BD}" type="sibTrans" cxnId="{EA142052-7304-4CDC-A090-DB4288DC041D}">
      <dgm:prSet/>
      <dgm:spPr/>
      <dgm:t>
        <a:bodyPr/>
        <a:lstStyle/>
        <a:p>
          <a:endParaRPr lang="en-GB"/>
        </a:p>
      </dgm:t>
    </dgm:pt>
    <dgm:pt modelId="{9854067B-2BE2-4E8C-90EB-BE2A95DF71FA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B2D017E3-689E-4E74-86D0-F6A3056C248F}" type="parTrans" cxnId="{C47393CF-010D-4B3D-AAE7-9901943938A7}">
      <dgm:prSet/>
      <dgm:spPr/>
      <dgm:t>
        <a:bodyPr/>
        <a:lstStyle/>
        <a:p>
          <a:endParaRPr lang="en-GB"/>
        </a:p>
      </dgm:t>
    </dgm:pt>
    <dgm:pt modelId="{8F3FDD5B-9BA4-4BD2-8619-FBF785072672}" type="sibTrans" cxnId="{C47393CF-010D-4B3D-AAE7-9901943938A7}">
      <dgm:prSet/>
      <dgm:spPr/>
      <dgm:t>
        <a:bodyPr/>
        <a:lstStyle/>
        <a:p>
          <a:endParaRPr lang="en-GB"/>
        </a:p>
      </dgm:t>
    </dgm:pt>
    <dgm:pt modelId="{ED34C562-36F2-400D-B142-41D5DDB82245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AFF47AB5-B633-404B-A990-28084C0A2EE8}" type="parTrans" cxnId="{10315620-654F-4447-A9FC-7DE75B31FAAC}">
      <dgm:prSet/>
      <dgm:spPr/>
      <dgm:t>
        <a:bodyPr/>
        <a:lstStyle/>
        <a:p>
          <a:endParaRPr lang="en-GB"/>
        </a:p>
      </dgm:t>
    </dgm:pt>
    <dgm:pt modelId="{DA3B8DB9-CB8D-4EB6-A7D7-0FAF339F4FA6}" type="sibTrans" cxnId="{10315620-654F-4447-A9FC-7DE75B31FAAC}">
      <dgm:prSet/>
      <dgm:spPr/>
      <dgm:t>
        <a:bodyPr/>
        <a:lstStyle/>
        <a:p>
          <a:endParaRPr lang="en-GB"/>
        </a:p>
      </dgm:t>
    </dgm:pt>
    <dgm:pt modelId="{7F32D21E-4502-485B-AC9D-96E34066BCA2}">
      <dgm:prSet phldrT="[Text]"/>
      <dgm:spPr/>
      <dgm:t>
        <a:bodyPr/>
        <a:lstStyle/>
        <a:p>
          <a:r>
            <a:rPr lang="en-GB" dirty="0"/>
            <a:t>4</a:t>
          </a:r>
        </a:p>
      </dgm:t>
    </dgm:pt>
    <dgm:pt modelId="{26AF4ED4-5AD3-4734-B0BC-C7DD2E9ACFAC}" type="parTrans" cxnId="{F9AE9DBE-7444-4CF9-9765-FF278523E9EF}">
      <dgm:prSet/>
      <dgm:spPr/>
      <dgm:t>
        <a:bodyPr/>
        <a:lstStyle/>
        <a:p>
          <a:endParaRPr lang="en-GB"/>
        </a:p>
      </dgm:t>
    </dgm:pt>
    <dgm:pt modelId="{0A13A760-0971-41CE-8099-B127C269AC59}" type="sibTrans" cxnId="{F9AE9DBE-7444-4CF9-9765-FF278523E9EF}">
      <dgm:prSet/>
      <dgm:spPr/>
      <dgm:t>
        <a:bodyPr/>
        <a:lstStyle/>
        <a:p>
          <a:endParaRPr lang="en-GB"/>
        </a:p>
      </dgm:t>
    </dgm:pt>
    <dgm:pt modelId="{34E09BAA-21F9-4E44-A1E6-1C7E29323D35}">
      <dgm:prSet phldrT="[Text]"/>
      <dgm:spPr/>
      <dgm:t>
        <a:bodyPr/>
        <a:lstStyle/>
        <a:p>
          <a:r>
            <a:rPr lang="en-GB" dirty="0"/>
            <a:t>5</a:t>
          </a:r>
        </a:p>
      </dgm:t>
    </dgm:pt>
    <dgm:pt modelId="{02F9BD91-39FA-4125-B4C6-21904EEA92F6}" type="parTrans" cxnId="{F64284E8-ABD5-4A0B-ADDD-E7C51CD196E2}">
      <dgm:prSet/>
      <dgm:spPr/>
      <dgm:t>
        <a:bodyPr/>
        <a:lstStyle/>
        <a:p>
          <a:endParaRPr lang="en-GB"/>
        </a:p>
      </dgm:t>
    </dgm:pt>
    <dgm:pt modelId="{46D81A25-9568-4662-BCF3-C8435BD3E408}" type="sibTrans" cxnId="{F64284E8-ABD5-4A0B-ADDD-E7C51CD196E2}">
      <dgm:prSet/>
      <dgm:spPr/>
      <dgm:t>
        <a:bodyPr/>
        <a:lstStyle/>
        <a:p>
          <a:endParaRPr lang="en-GB"/>
        </a:p>
      </dgm:t>
    </dgm:pt>
    <dgm:pt modelId="{21718100-AD2D-441F-9226-6ACC426B9966}">
      <dgm:prSet phldrT="[Text]"/>
      <dgm:spPr/>
      <dgm:t>
        <a:bodyPr/>
        <a:lstStyle/>
        <a:p>
          <a:pPr>
            <a:buNone/>
          </a:pPr>
          <a:r>
            <a:rPr lang="en-GB" dirty="0"/>
            <a:t>Low</a:t>
          </a:r>
        </a:p>
      </dgm:t>
    </dgm:pt>
    <dgm:pt modelId="{E95B08DD-BC90-4759-9C75-B93B5D1FE6EA}" type="parTrans" cxnId="{CC0848D9-BB7E-4CC2-BA14-8B8EFBEAACD0}">
      <dgm:prSet/>
      <dgm:spPr/>
      <dgm:t>
        <a:bodyPr/>
        <a:lstStyle/>
        <a:p>
          <a:endParaRPr lang="en-GB"/>
        </a:p>
      </dgm:t>
    </dgm:pt>
    <dgm:pt modelId="{55B51ECE-79AF-4FB2-8C12-D6D1F7642520}" type="sibTrans" cxnId="{CC0848D9-BB7E-4CC2-BA14-8B8EFBEAACD0}">
      <dgm:prSet/>
      <dgm:spPr/>
      <dgm:t>
        <a:bodyPr/>
        <a:lstStyle/>
        <a:p>
          <a:endParaRPr lang="en-GB"/>
        </a:p>
      </dgm:t>
    </dgm:pt>
    <dgm:pt modelId="{233BAC7F-438B-4910-9304-50925F86F79F}">
      <dgm:prSet phldrT="[Text]"/>
      <dgm:spPr/>
      <dgm:t>
        <a:bodyPr/>
        <a:lstStyle/>
        <a:p>
          <a:pPr>
            <a:buNone/>
          </a:pPr>
          <a:r>
            <a:rPr lang="en-GB" dirty="0"/>
            <a:t>High</a:t>
          </a:r>
        </a:p>
      </dgm:t>
    </dgm:pt>
    <dgm:pt modelId="{9D95BB63-FEE5-415D-BEDE-AC39B85798F3}" type="parTrans" cxnId="{97005346-E700-420E-A804-437051EB79E0}">
      <dgm:prSet/>
      <dgm:spPr/>
      <dgm:t>
        <a:bodyPr/>
        <a:lstStyle/>
        <a:p>
          <a:endParaRPr lang="en-GB"/>
        </a:p>
      </dgm:t>
    </dgm:pt>
    <dgm:pt modelId="{A780D1F3-C909-47D5-836F-2E4C8E1691D8}" type="sibTrans" cxnId="{97005346-E700-420E-A804-437051EB79E0}">
      <dgm:prSet/>
      <dgm:spPr/>
      <dgm:t>
        <a:bodyPr/>
        <a:lstStyle/>
        <a:p>
          <a:endParaRPr lang="en-GB"/>
        </a:p>
      </dgm:t>
    </dgm:pt>
    <dgm:pt modelId="{0797117B-1876-4C1C-A48E-338ABF200D32}" type="pres">
      <dgm:prSet presAssocID="{661F3355-B37E-4415-B4F1-F2BAD2C83C0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BD714C0-10AF-46B8-B223-9BB1A76EC70E}" type="pres">
      <dgm:prSet presAssocID="{34E09BAA-21F9-4E44-A1E6-1C7E29323D35}" presName="Accent5" presStyleCnt="0"/>
      <dgm:spPr/>
    </dgm:pt>
    <dgm:pt modelId="{B536C359-9D2A-43D9-B773-D5F2671FD006}" type="pres">
      <dgm:prSet presAssocID="{34E09BAA-21F9-4E44-A1E6-1C7E29323D35}" presName="Accent" presStyleLbl="node1" presStyleIdx="0" presStyleCnt="5"/>
      <dgm:spPr/>
    </dgm:pt>
    <dgm:pt modelId="{F7B2C650-831B-42D8-9C54-95CF8F0AF15C}" type="pres">
      <dgm:prSet presAssocID="{34E09BAA-21F9-4E44-A1E6-1C7E29323D35}" presName="ParentBackground5" presStyleCnt="0"/>
      <dgm:spPr/>
    </dgm:pt>
    <dgm:pt modelId="{915134A8-20D7-4072-A28B-E64325D3A950}" type="pres">
      <dgm:prSet presAssocID="{34E09BAA-21F9-4E44-A1E6-1C7E29323D35}" presName="ParentBackground" presStyleLbl="fgAcc1" presStyleIdx="0" presStyleCnt="5"/>
      <dgm:spPr/>
    </dgm:pt>
    <dgm:pt modelId="{B2E83562-900C-4861-A0D5-4756074BC980}" type="pres">
      <dgm:prSet presAssocID="{34E09BAA-21F9-4E44-A1E6-1C7E29323D35}" presName="Child5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4672CD4-16D0-405C-B314-7157311246DE}" type="pres">
      <dgm:prSet presAssocID="{34E09BAA-21F9-4E44-A1E6-1C7E29323D35}" presName="Parent5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7DA8F46-01E6-4EDF-9761-2BA791BAD502}" type="pres">
      <dgm:prSet presAssocID="{7F32D21E-4502-485B-AC9D-96E34066BCA2}" presName="Accent4" presStyleCnt="0"/>
      <dgm:spPr/>
    </dgm:pt>
    <dgm:pt modelId="{D069255B-4D45-4E78-9D3E-847E270487BE}" type="pres">
      <dgm:prSet presAssocID="{7F32D21E-4502-485B-AC9D-96E34066BCA2}" presName="Accent" presStyleLbl="node1" presStyleIdx="1" presStyleCnt="5"/>
      <dgm:spPr/>
    </dgm:pt>
    <dgm:pt modelId="{2AA9A024-A526-40CF-8F7E-14FF6EE18E39}" type="pres">
      <dgm:prSet presAssocID="{7F32D21E-4502-485B-AC9D-96E34066BCA2}" presName="ParentBackground4" presStyleCnt="0"/>
      <dgm:spPr/>
    </dgm:pt>
    <dgm:pt modelId="{000488BF-300E-47E0-9273-1A73B288EF23}" type="pres">
      <dgm:prSet presAssocID="{7F32D21E-4502-485B-AC9D-96E34066BCA2}" presName="ParentBackground" presStyleLbl="fgAcc1" presStyleIdx="1" presStyleCnt="5"/>
      <dgm:spPr/>
    </dgm:pt>
    <dgm:pt modelId="{674271E5-F0E4-482F-9938-F269C1F1EE2C}" type="pres">
      <dgm:prSet presAssocID="{7F32D21E-4502-485B-AC9D-96E34066BCA2}" presName="Parent4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584DB1D7-4F8D-4998-9652-F09FC7606DCA}" type="pres">
      <dgm:prSet presAssocID="{ED34C562-36F2-400D-B142-41D5DDB82245}" presName="Accent3" presStyleCnt="0"/>
      <dgm:spPr/>
    </dgm:pt>
    <dgm:pt modelId="{AED65933-488E-4B26-8AA6-47635B290D79}" type="pres">
      <dgm:prSet presAssocID="{ED34C562-36F2-400D-B142-41D5DDB82245}" presName="Accent" presStyleLbl="node1" presStyleIdx="2" presStyleCnt="5"/>
      <dgm:spPr/>
    </dgm:pt>
    <dgm:pt modelId="{BD098F17-B9E2-4DD7-9207-07112AA0D140}" type="pres">
      <dgm:prSet presAssocID="{ED34C562-36F2-400D-B142-41D5DDB82245}" presName="ParentBackground3" presStyleCnt="0"/>
      <dgm:spPr/>
    </dgm:pt>
    <dgm:pt modelId="{74F4DD3A-A06F-42FF-A034-14E8BE97D4FB}" type="pres">
      <dgm:prSet presAssocID="{ED34C562-36F2-400D-B142-41D5DDB82245}" presName="ParentBackground" presStyleLbl="fgAcc1" presStyleIdx="2" presStyleCnt="5"/>
      <dgm:spPr/>
    </dgm:pt>
    <dgm:pt modelId="{A3A2EFC7-0617-4057-97B5-27C79897652A}" type="pres">
      <dgm:prSet presAssocID="{ED34C562-36F2-400D-B142-41D5DDB82245}" presName="Parent3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3F6F81AA-71AD-4E12-A093-2DCDC68DA5DE}" type="pres">
      <dgm:prSet presAssocID="{9854067B-2BE2-4E8C-90EB-BE2A95DF71FA}" presName="Accent2" presStyleCnt="0"/>
      <dgm:spPr/>
    </dgm:pt>
    <dgm:pt modelId="{4A481F39-4069-440B-BA8A-0D93490E34AE}" type="pres">
      <dgm:prSet presAssocID="{9854067B-2BE2-4E8C-90EB-BE2A95DF71FA}" presName="Accent" presStyleLbl="node1" presStyleIdx="3" presStyleCnt="5"/>
      <dgm:spPr/>
    </dgm:pt>
    <dgm:pt modelId="{152930F7-85C1-4005-8517-7E1F5E2131E3}" type="pres">
      <dgm:prSet presAssocID="{9854067B-2BE2-4E8C-90EB-BE2A95DF71FA}" presName="ParentBackground2" presStyleCnt="0"/>
      <dgm:spPr/>
    </dgm:pt>
    <dgm:pt modelId="{18C9577E-973C-4E5C-87B6-74346CCEBE14}" type="pres">
      <dgm:prSet presAssocID="{9854067B-2BE2-4E8C-90EB-BE2A95DF71FA}" presName="ParentBackground" presStyleLbl="fgAcc1" presStyleIdx="3" presStyleCnt="5"/>
      <dgm:spPr/>
    </dgm:pt>
    <dgm:pt modelId="{46BA3C7C-9FD9-412A-B2F6-77329089FBAD}" type="pres">
      <dgm:prSet presAssocID="{9854067B-2BE2-4E8C-90EB-BE2A95DF71FA}" presName="Parent2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ADABE884-115E-421A-83F8-271A9FA38846}" type="pres">
      <dgm:prSet presAssocID="{B987EA48-8266-44FE-BDF7-8945E0C960A9}" presName="Accent1" presStyleCnt="0"/>
      <dgm:spPr/>
    </dgm:pt>
    <dgm:pt modelId="{7FC4D1B6-D072-4212-8E5D-5ABCDE2227A6}" type="pres">
      <dgm:prSet presAssocID="{B987EA48-8266-44FE-BDF7-8945E0C960A9}" presName="Accent" presStyleLbl="node1" presStyleIdx="4" presStyleCnt="5"/>
      <dgm:spPr/>
    </dgm:pt>
    <dgm:pt modelId="{AC8D5DA0-0ED1-453E-A60A-4485091A2EEE}" type="pres">
      <dgm:prSet presAssocID="{B987EA48-8266-44FE-BDF7-8945E0C960A9}" presName="ParentBackground1" presStyleCnt="0"/>
      <dgm:spPr/>
    </dgm:pt>
    <dgm:pt modelId="{017BC3FD-1EDC-448B-B544-54326D636906}" type="pres">
      <dgm:prSet presAssocID="{B987EA48-8266-44FE-BDF7-8945E0C960A9}" presName="ParentBackground" presStyleLbl="fgAcc1" presStyleIdx="4" presStyleCnt="5"/>
      <dgm:spPr/>
    </dgm:pt>
    <dgm:pt modelId="{8A2E5DDC-665A-4545-AC33-E08096D2C398}" type="pres">
      <dgm:prSet presAssocID="{B987EA48-8266-44FE-BDF7-8945E0C960A9}" presName="Child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DF6BF4A-AEDD-4A32-A9C8-4D5CE1359692}" type="pres">
      <dgm:prSet presAssocID="{B987EA48-8266-44FE-BDF7-8945E0C960A9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37110D1B-D238-40D0-BB1F-F0FF738E095A}" type="presOf" srcId="{21718100-AD2D-441F-9226-6ACC426B9966}" destId="{8A2E5DDC-665A-4545-AC33-E08096D2C398}" srcOrd="0" destOrd="0" presId="urn:microsoft.com/office/officeart/2011/layout/CircleProcess"/>
    <dgm:cxn modelId="{10315620-654F-4447-A9FC-7DE75B31FAAC}" srcId="{661F3355-B37E-4415-B4F1-F2BAD2C83C0A}" destId="{ED34C562-36F2-400D-B142-41D5DDB82245}" srcOrd="2" destOrd="0" parTransId="{AFF47AB5-B633-404B-A990-28084C0A2EE8}" sibTransId="{DA3B8DB9-CB8D-4EB6-A7D7-0FAF339F4FA6}"/>
    <dgm:cxn modelId="{822C4A31-05DC-4E8E-B90E-AE8CA8C592A3}" type="presOf" srcId="{661F3355-B37E-4415-B4F1-F2BAD2C83C0A}" destId="{0797117B-1876-4C1C-A48E-338ABF200D32}" srcOrd="0" destOrd="0" presId="urn:microsoft.com/office/officeart/2011/layout/CircleProcess"/>
    <dgm:cxn modelId="{327E1B38-61F4-47B0-83A8-75D2916E33F1}" type="presOf" srcId="{34E09BAA-21F9-4E44-A1E6-1C7E29323D35}" destId="{915134A8-20D7-4072-A28B-E64325D3A950}" srcOrd="0" destOrd="0" presId="urn:microsoft.com/office/officeart/2011/layout/CircleProcess"/>
    <dgm:cxn modelId="{51103A3B-E0D0-456F-8337-2BE4407E37D7}" type="presOf" srcId="{34E09BAA-21F9-4E44-A1E6-1C7E29323D35}" destId="{74672CD4-16D0-405C-B314-7157311246DE}" srcOrd="1" destOrd="0" presId="urn:microsoft.com/office/officeart/2011/layout/CircleProcess"/>
    <dgm:cxn modelId="{22AFC662-A63F-4EB0-9377-EE70F6F65D7D}" type="presOf" srcId="{B987EA48-8266-44FE-BDF7-8945E0C960A9}" destId="{DDF6BF4A-AEDD-4A32-A9C8-4D5CE1359692}" srcOrd="1" destOrd="0" presId="urn:microsoft.com/office/officeart/2011/layout/CircleProcess"/>
    <dgm:cxn modelId="{97005346-E700-420E-A804-437051EB79E0}" srcId="{34E09BAA-21F9-4E44-A1E6-1C7E29323D35}" destId="{233BAC7F-438B-4910-9304-50925F86F79F}" srcOrd="0" destOrd="0" parTransId="{9D95BB63-FEE5-415D-BEDE-AC39B85798F3}" sibTransId="{A780D1F3-C909-47D5-836F-2E4C8E1691D8}"/>
    <dgm:cxn modelId="{C1D77D6A-0F68-4818-8641-669350AF6B96}" type="presOf" srcId="{7F32D21E-4502-485B-AC9D-96E34066BCA2}" destId="{000488BF-300E-47E0-9273-1A73B288EF23}" srcOrd="0" destOrd="0" presId="urn:microsoft.com/office/officeart/2011/layout/CircleProcess"/>
    <dgm:cxn modelId="{03D1FB71-55D0-4370-86EA-158A0AD35C63}" type="presOf" srcId="{7F32D21E-4502-485B-AC9D-96E34066BCA2}" destId="{674271E5-F0E4-482F-9938-F269C1F1EE2C}" srcOrd="1" destOrd="0" presId="urn:microsoft.com/office/officeart/2011/layout/CircleProcess"/>
    <dgm:cxn modelId="{EA142052-7304-4CDC-A090-DB4288DC041D}" srcId="{661F3355-B37E-4415-B4F1-F2BAD2C83C0A}" destId="{B987EA48-8266-44FE-BDF7-8945E0C960A9}" srcOrd="0" destOrd="0" parTransId="{D8DFF1E1-75D1-4806-8117-9FEAB128DD73}" sibTransId="{7FF93117-016E-4407-B928-4AD9E632B6BD}"/>
    <dgm:cxn modelId="{D3503252-C503-499B-8A51-B14E38B48B20}" type="presOf" srcId="{ED34C562-36F2-400D-B142-41D5DDB82245}" destId="{74F4DD3A-A06F-42FF-A034-14E8BE97D4FB}" srcOrd="0" destOrd="0" presId="urn:microsoft.com/office/officeart/2011/layout/CircleProcess"/>
    <dgm:cxn modelId="{B7545652-ACCE-480C-8292-BF44B430B0B0}" type="presOf" srcId="{233BAC7F-438B-4910-9304-50925F86F79F}" destId="{B2E83562-900C-4861-A0D5-4756074BC980}" srcOrd="0" destOrd="0" presId="urn:microsoft.com/office/officeart/2011/layout/CircleProcess"/>
    <dgm:cxn modelId="{FCB497A7-09D0-425C-961F-1E137C36D17A}" type="presOf" srcId="{B987EA48-8266-44FE-BDF7-8945E0C960A9}" destId="{017BC3FD-1EDC-448B-B544-54326D636906}" srcOrd="0" destOrd="0" presId="urn:microsoft.com/office/officeart/2011/layout/CircleProcess"/>
    <dgm:cxn modelId="{F9AE9DBE-7444-4CF9-9765-FF278523E9EF}" srcId="{661F3355-B37E-4415-B4F1-F2BAD2C83C0A}" destId="{7F32D21E-4502-485B-AC9D-96E34066BCA2}" srcOrd="3" destOrd="0" parTransId="{26AF4ED4-5AD3-4734-B0BC-C7DD2E9ACFAC}" sibTransId="{0A13A760-0971-41CE-8099-B127C269AC59}"/>
    <dgm:cxn modelId="{3CB9C1CB-F1C9-4CAF-A68F-C8D6054541B4}" type="presOf" srcId="{9854067B-2BE2-4E8C-90EB-BE2A95DF71FA}" destId="{46BA3C7C-9FD9-412A-B2F6-77329089FBAD}" srcOrd="1" destOrd="0" presId="urn:microsoft.com/office/officeart/2011/layout/CircleProcess"/>
    <dgm:cxn modelId="{C47393CF-010D-4B3D-AAE7-9901943938A7}" srcId="{661F3355-B37E-4415-B4F1-F2BAD2C83C0A}" destId="{9854067B-2BE2-4E8C-90EB-BE2A95DF71FA}" srcOrd="1" destOrd="0" parTransId="{B2D017E3-689E-4E74-86D0-F6A3056C248F}" sibTransId="{8F3FDD5B-9BA4-4BD2-8619-FBF785072672}"/>
    <dgm:cxn modelId="{CC0848D9-BB7E-4CC2-BA14-8B8EFBEAACD0}" srcId="{B987EA48-8266-44FE-BDF7-8945E0C960A9}" destId="{21718100-AD2D-441F-9226-6ACC426B9966}" srcOrd="0" destOrd="0" parTransId="{E95B08DD-BC90-4759-9C75-B93B5D1FE6EA}" sibTransId="{55B51ECE-79AF-4FB2-8C12-D6D1F7642520}"/>
    <dgm:cxn modelId="{2A77DDE3-F661-43EB-88CA-884099454773}" type="presOf" srcId="{9854067B-2BE2-4E8C-90EB-BE2A95DF71FA}" destId="{18C9577E-973C-4E5C-87B6-74346CCEBE14}" srcOrd="0" destOrd="0" presId="urn:microsoft.com/office/officeart/2011/layout/CircleProcess"/>
    <dgm:cxn modelId="{F64284E8-ABD5-4A0B-ADDD-E7C51CD196E2}" srcId="{661F3355-B37E-4415-B4F1-F2BAD2C83C0A}" destId="{34E09BAA-21F9-4E44-A1E6-1C7E29323D35}" srcOrd="4" destOrd="0" parTransId="{02F9BD91-39FA-4125-B4C6-21904EEA92F6}" sibTransId="{46D81A25-9568-4662-BCF3-C8435BD3E408}"/>
    <dgm:cxn modelId="{1E8230FE-970C-48B0-9C3B-8E0D700226FF}" type="presOf" srcId="{ED34C562-36F2-400D-B142-41D5DDB82245}" destId="{A3A2EFC7-0617-4057-97B5-27C79897652A}" srcOrd="1" destOrd="0" presId="urn:microsoft.com/office/officeart/2011/layout/CircleProcess"/>
    <dgm:cxn modelId="{98BBB1E5-D256-481A-B58F-B543EC42F842}" type="presParOf" srcId="{0797117B-1876-4C1C-A48E-338ABF200D32}" destId="{CBD714C0-10AF-46B8-B223-9BB1A76EC70E}" srcOrd="0" destOrd="0" presId="urn:microsoft.com/office/officeart/2011/layout/CircleProcess"/>
    <dgm:cxn modelId="{4FDC93A9-68C8-4371-8FA8-B10880FFF17A}" type="presParOf" srcId="{CBD714C0-10AF-46B8-B223-9BB1A76EC70E}" destId="{B536C359-9D2A-43D9-B773-D5F2671FD006}" srcOrd="0" destOrd="0" presId="urn:microsoft.com/office/officeart/2011/layout/CircleProcess"/>
    <dgm:cxn modelId="{EF552284-0691-424C-9DCE-5229556B51C0}" type="presParOf" srcId="{0797117B-1876-4C1C-A48E-338ABF200D32}" destId="{F7B2C650-831B-42D8-9C54-95CF8F0AF15C}" srcOrd="1" destOrd="0" presId="urn:microsoft.com/office/officeart/2011/layout/CircleProcess"/>
    <dgm:cxn modelId="{CDE0C912-D036-42E2-9250-1594D0D3BD16}" type="presParOf" srcId="{F7B2C650-831B-42D8-9C54-95CF8F0AF15C}" destId="{915134A8-20D7-4072-A28B-E64325D3A950}" srcOrd="0" destOrd="0" presId="urn:microsoft.com/office/officeart/2011/layout/CircleProcess"/>
    <dgm:cxn modelId="{BE0CDA63-F162-4FA0-B1DA-ECBF599DF4AB}" type="presParOf" srcId="{0797117B-1876-4C1C-A48E-338ABF200D32}" destId="{B2E83562-900C-4861-A0D5-4756074BC980}" srcOrd="2" destOrd="0" presId="urn:microsoft.com/office/officeart/2011/layout/CircleProcess"/>
    <dgm:cxn modelId="{E3B39600-19D1-4E2D-8D32-9A929B550842}" type="presParOf" srcId="{0797117B-1876-4C1C-A48E-338ABF200D32}" destId="{74672CD4-16D0-405C-B314-7157311246DE}" srcOrd="3" destOrd="0" presId="urn:microsoft.com/office/officeart/2011/layout/CircleProcess"/>
    <dgm:cxn modelId="{88BDED77-4015-4F6B-9D65-D0F34F319811}" type="presParOf" srcId="{0797117B-1876-4C1C-A48E-338ABF200D32}" destId="{57DA8F46-01E6-4EDF-9761-2BA791BAD502}" srcOrd="4" destOrd="0" presId="urn:microsoft.com/office/officeart/2011/layout/CircleProcess"/>
    <dgm:cxn modelId="{850FD399-8618-4F84-9DC8-1F2974EA8954}" type="presParOf" srcId="{57DA8F46-01E6-4EDF-9761-2BA791BAD502}" destId="{D069255B-4D45-4E78-9D3E-847E270487BE}" srcOrd="0" destOrd="0" presId="urn:microsoft.com/office/officeart/2011/layout/CircleProcess"/>
    <dgm:cxn modelId="{EB7D64C4-E36A-4296-AAA5-4E0BD365536F}" type="presParOf" srcId="{0797117B-1876-4C1C-A48E-338ABF200D32}" destId="{2AA9A024-A526-40CF-8F7E-14FF6EE18E39}" srcOrd="5" destOrd="0" presId="urn:microsoft.com/office/officeart/2011/layout/CircleProcess"/>
    <dgm:cxn modelId="{8ACD5F00-4FFE-49B6-B9BF-D76A4ADD7E40}" type="presParOf" srcId="{2AA9A024-A526-40CF-8F7E-14FF6EE18E39}" destId="{000488BF-300E-47E0-9273-1A73B288EF23}" srcOrd="0" destOrd="0" presId="urn:microsoft.com/office/officeart/2011/layout/CircleProcess"/>
    <dgm:cxn modelId="{C1F48AA2-2DED-46CB-85B3-AB6B3FDCF3D5}" type="presParOf" srcId="{0797117B-1876-4C1C-A48E-338ABF200D32}" destId="{674271E5-F0E4-482F-9938-F269C1F1EE2C}" srcOrd="6" destOrd="0" presId="urn:microsoft.com/office/officeart/2011/layout/CircleProcess"/>
    <dgm:cxn modelId="{9DCAD1C7-C590-48A8-BB43-1115BE06A349}" type="presParOf" srcId="{0797117B-1876-4C1C-A48E-338ABF200D32}" destId="{584DB1D7-4F8D-4998-9652-F09FC7606DCA}" srcOrd="7" destOrd="0" presId="urn:microsoft.com/office/officeart/2011/layout/CircleProcess"/>
    <dgm:cxn modelId="{CCC3AF76-9D55-48C8-AC0E-AF18C10F1718}" type="presParOf" srcId="{584DB1D7-4F8D-4998-9652-F09FC7606DCA}" destId="{AED65933-488E-4B26-8AA6-47635B290D79}" srcOrd="0" destOrd="0" presId="urn:microsoft.com/office/officeart/2011/layout/CircleProcess"/>
    <dgm:cxn modelId="{2D56FEDD-B01C-43D3-9545-E1A78420BA85}" type="presParOf" srcId="{0797117B-1876-4C1C-A48E-338ABF200D32}" destId="{BD098F17-B9E2-4DD7-9207-07112AA0D140}" srcOrd="8" destOrd="0" presId="urn:microsoft.com/office/officeart/2011/layout/CircleProcess"/>
    <dgm:cxn modelId="{F7470A81-ADF4-4636-B52B-EE3D0371ACC1}" type="presParOf" srcId="{BD098F17-B9E2-4DD7-9207-07112AA0D140}" destId="{74F4DD3A-A06F-42FF-A034-14E8BE97D4FB}" srcOrd="0" destOrd="0" presId="urn:microsoft.com/office/officeart/2011/layout/CircleProcess"/>
    <dgm:cxn modelId="{D051DAA0-12EB-4508-B909-21B31D8CCE89}" type="presParOf" srcId="{0797117B-1876-4C1C-A48E-338ABF200D32}" destId="{A3A2EFC7-0617-4057-97B5-27C79897652A}" srcOrd="9" destOrd="0" presId="urn:microsoft.com/office/officeart/2011/layout/CircleProcess"/>
    <dgm:cxn modelId="{EBBD873E-71A8-4E64-A102-DF9EC60588FA}" type="presParOf" srcId="{0797117B-1876-4C1C-A48E-338ABF200D32}" destId="{3F6F81AA-71AD-4E12-A093-2DCDC68DA5DE}" srcOrd="10" destOrd="0" presId="urn:microsoft.com/office/officeart/2011/layout/CircleProcess"/>
    <dgm:cxn modelId="{FC13B051-3424-4BF3-A806-70222022A323}" type="presParOf" srcId="{3F6F81AA-71AD-4E12-A093-2DCDC68DA5DE}" destId="{4A481F39-4069-440B-BA8A-0D93490E34AE}" srcOrd="0" destOrd="0" presId="urn:microsoft.com/office/officeart/2011/layout/CircleProcess"/>
    <dgm:cxn modelId="{A385789D-5843-49D6-9ED9-673E9E16EAAC}" type="presParOf" srcId="{0797117B-1876-4C1C-A48E-338ABF200D32}" destId="{152930F7-85C1-4005-8517-7E1F5E2131E3}" srcOrd="11" destOrd="0" presId="urn:microsoft.com/office/officeart/2011/layout/CircleProcess"/>
    <dgm:cxn modelId="{189B45F9-9E3B-4987-B0BE-8A257CB7B77D}" type="presParOf" srcId="{152930F7-85C1-4005-8517-7E1F5E2131E3}" destId="{18C9577E-973C-4E5C-87B6-74346CCEBE14}" srcOrd="0" destOrd="0" presId="urn:microsoft.com/office/officeart/2011/layout/CircleProcess"/>
    <dgm:cxn modelId="{369AFCF1-DBFA-42F5-ACD9-150D45610F6C}" type="presParOf" srcId="{0797117B-1876-4C1C-A48E-338ABF200D32}" destId="{46BA3C7C-9FD9-412A-B2F6-77329089FBAD}" srcOrd="12" destOrd="0" presId="urn:microsoft.com/office/officeart/2011/layout/CircleProcess"/>
    <dgm:cxn modelId="{13BD90FD-4065-4D89-9CAF-288DC82A7222}" type="presParOf" srcId="{0797117B-1876-4C1C-A48E-338ABF200D32}" destId="{ADABE884-115E-421A-83F8-271A9FA38846}" srcOrd="13" destOrd="0" presId="urn:microsoft.com/office/officeart/2011/layout/CircleProcess"/>
    <dgm:cxn modelId="{608CD7EF-B6E7-4E63-A299-C935E360D06B}" type="presParOf" srcId="{ADABE884-115E-421A-83F8-271A9FA38846}" destId="{7FC4D1B6-D072-4212-8E5D-5ABCDE2227A6}" srcOrd="0" destOrd="0" presId="urn:microsoft.com/office/officeart/2011/layout/CircleProcess"/>
    <dgm:cxn modelId="{9C31A91F-F0F5-419E-A9CE-422890B572D5}" type="presParOf" srcId="{0797117B-1876-4C1C-A48E-338ABF200D32}" destId="{AC8D5DA0-0ED1-453E-A60A-4485091A2EEE}" srcOrd="14" destOrd="0" presId="urn:microsoft.com/office/officeart/2011/layout/CircleProcess"/>
    <dgm:cxn modelId="{3BEE26A1-77B7-4263-BBE0-214F211BD7D6}" type="presParOf" srcId="{AC8D5DA0-0ED1-453E-A60A-4485091A2EEE}" destId="{017BC3FD-1EDC-448B-B544-54326D636906}" srcOrd="0" destOrd="0" presId="urn:microsoft.com/office/officeart/2011/layout/CircleProcess"/>
    <dgm:cxn modelId="{2DF99667-0E39-4C74-A48B-E4D9EB84CBF9}" type="presParOf" srcId="{0797117B-1876-4C1C-A48E-338ABF200D32}" destId="{8A2E5DDC-665A-4545-AC33-E08096D2C398}" srcOrd="15" destOrd="0" presId="urn:microsoft.com/office/officeart/2011/layout/CircleProcess"/>
    <dgm:cxn modelId="{1192D862-9244-42D6-88DE-0369BEE0A2BD}" type="presParOf" srcId="{0797117B-1876-4C1C-A48E-338ABF200D32}" destId="{DDF6BF4A-AEDD-4A32-A9C8-4D5CE1359692}" srcOrd="16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8CDE1-056A-48E8-A21B-0E09BE20E96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90BC39D-0539-4CA3-981A-2E11D5BF09B6}">
      <dgm:prSet phldrT="[Text]"/>
      <dgm:spPr/>
      <dgm:t>
        <a:bodyPr/>
        <a:lstStyle/>
        <a:p>
          <a:r>
            <a:rPr lang="en-US" dirty="0"/>
            <a:t>Near term and modest</a:t>
          </a:r>
          <a:endParaRPr lang="en-GB" dirty="0"/>
        </a:p>
      </dgm:t>
    </dgm:pt>
    <dgm:pt modelId="{E3D1AAC5-0B73-4FBC-8E33-EA28574261E9}" type="parTrans" cxnId="{E024A48B-9B91-4FB9-8234-894AB032E257}">
      <dgm:prSet/>
      <dgm:spPr/>
      <dgm:t>
        <a:bodyPr/>
        <a:lstStyle/>
        <a:p>
          <a:endParaRPr lang="en-GB"/>
        </a:p>
      </dgm:t>
    </dgm:pt>
    <dgm:pt modelId="{FE406775-8CB4-4E70-B9C3-4F93710D9054}" type="sibTrans" cxnId="{E024A48B-9B91-4FB9-8234-894AB032E257}">
      <dgm:prSet/>
      <dgm:spPr/>
      <dgm:t>
        <a:bodyPr/>
        <a:lstStyle/>
        <a:p>
          <a:endParaRPr lang="en-GB"/>
        </a:p>
      </dgm:t>
    </dgm:pt>
    <dgm:pt modelId="{DB4397AC-B058-4FEF-87E5-563B2EC1CA8E}">
      <dgm:prSet phldrT="[Text]"/>
      <dgm:spPr/>
      <dgm:t>
        <a:bodyPr/>
        <a:lstStyle/>
        <a:p>
          <a:r>
            <a:rPr lang="en-US" dirty="0"/>
            <a:t>Near term and significant</a:t>
          </a:r>
          <a:endParaRPr lang="en-GB" dirty="0"/>
        </a:p>
      </dgm:t>
    </dgm:pt>
    <dgm:pt modelId="{F0151EDE-81DE-48A7-9027-F1F9751D5DAB}" type="parTrans" cxnId="{4E82CB2D-F34B-4A68-B058-9B48BDF26864}">
      <dgm:prSet/>
      <dgm:spPr/>
      <dgm:t>
        <a:bodyPr/>
        <a:lstStyle/>
        <a:p>
          <a:endParaRPr lang="en-GB"/>
        </a:p>
      </dgm:t>
    </dgm:pt>
    <dgm:pt modelId="{B7D12826-4231-4977-894C-D87D9D38C83F}" type="sibTrans" cxnId="{4E82CB2D-F34B-4A68-B058-9B48BDF26864}">
      <dgm:prSet/>
      <dgm:spPr/>
      <dgm:t>
        <a:bodyPr/>
        <a:lstStyle/>
        <a:p>
          <a:endParaRPr lang="en-GB"/>
        </a:p>
      </dgm:t>
    </dgm:pt>
    <dgm:pt modelId="{78B1586D-A08D-4F6A-9165-61949DEC44F9}">
      <dgm:prSet phldrT="[Text]"/>
      <dgm:spPr/>
      <dgm:t>
        <a:bodyPr/>
        <a:lstStyle/>
        <a:p>
          <a:r>
            <a:rPr lang="en-US" dirty="0"/>
            <a:t>Far away and modest	</a:t>
          </a:r>
          <a:endParaRPr lang="en-GB" dirty="0"/>
        </a:p>
      </dgm:t>
    </dgm:pt>
    <dgm:pt modelId="{618344CF-9878-4350-B20E-13833A2A2643}" type="parTrans" cxnId="{E37B1686-134C-4A2F-8E06-D24053F680E4}">
      <dgm:prSet/>
      <dgm:spPr/>
      <dgm:t>
        <a:bodyPr/>
        <a:lstStyle/>
        <a:p>
          <a:endParaRPr lang="en-GB"/>
        </a:p>
      </dgm:t>
    </dgm:pt>
    <dgm:pt modelId="{6B4235BA-465C-454D-A4A8-50980954B2A5}" type="sibTrans" cxnId="{E37B1686-134C-4A2F-8E06-D24053F680E4}">
      <dgm:prSet/>
      <dgm:spPr/>
      <dgm:t>
        <a:bodyPr/>
        <a:lstStyle/>
        <a:p>
          <a:endParaRPr lang="en-GB"/>
        </a:p>
      </dgm:t>
    </dgm:pt>
    <dgm:pt modelId="{44615E08-55C5-4538-B784-24F2F131F9F7}">
      <dgm:prSet phldrT="[Text]"/>
      <dgm:spPr/>
      <dgm:t>
        <a:bodyPr/>
        <a:lstStyle/>
        <a:p>
          <a:r>
            <a:rPr lang="en-US" dirty="0"/>
            <a:t>Far away and significant</a:t>
          </a:r>
          <a:endParaRPr lang="en-GB" dirty="0"/>
        </a:p>
      </dgm:t>
    </dgm:pt>
    <dgm:pt modelId="{3B8AAA6D-BFAF-4CE4-9C96-11CBE63D108F}" type="parTrans" cxnId="{E1C938E5-D553-4B3B-BC98-61A810B74A09}">
      <dgm:prSet/>
      <dgm:spPr/>
      <dgm:t>
        <a:bodyPr/>
        <a:lstStyle/>
        <a:p>
          <a:endParaRPr lang="en-GB"/>
        </a:p>
      </dgm:t>
    </dgm:pt>
    <dgm:pt modelId="{DD81B7C4-6CD9-4D16-ADEE-91E6284542E8}" type="sibTrans" cxnId="{E1C938E5-D553-4B3B-BC98-61A810B74A09}">
      <dgm:prSet/>
      <dgm:spPr/>
      <dgm:t>
        <a:bodyPr/>
        <a:lstStyle/>
        <a:p>
          <a:endParaRPr lang="en-GB"/>
        </a:p>
      </dgm:t>
    </dgm:pt>
    <dgm:pt modelId="{6A1AE2A6-B4EA-47A1-A1EF-38CC58BE29DA}" type="pres">
      <dgm:prSet presAssocID="{44F8CDE1-056A-48E8-A21B-0E09BE20E963}" presName="matrix" presStyleCnt="0">
        <dgm:presLayoutVars>
          <dgm:chMax val="1"/>
          <dgm:dir/>
          <dgm:resizeHandles val="exact"/>
        </dgm:presLayoutVars>
      </dgm:prSet>
      <dgm:spPr/>
    </dgm:pt>
    <dgm:pt modelId="{C4CD053A-F2D6-49D3-8EAD-DFC115CD92DC}" type="pres">
      <dgm:prSet presAssocID="{44F8CDE1-056A-48E8-A21B-0E09BE20E963}" presName="axisShape" presStyleLbl="bgShp" presStyleIdx="0" presStyleCnt="1"/>
      <dgm:spPr/>
    </dgm:pt>
    <dgm:pt modelId="{9796E435-A60C-47D0-9C55-BF32A4C77A6C}" type="pres">
      <dgm:prSet presAssocID="{44F8CDE1-056A-48E8-A21B-0E09BE20E963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0AF424-AB38-47D1-8F69-285AA5555EC1}" type="pres">
      <dgm:prSet presAssocID="{44F8CDE1-056A-48E8-A21B-0E09BE20E963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D22A89-5EC0-49D5-A8F3-D35A40B7DD8D}" type="pres">
      <dgm:prSet presAssocID="{44F8CDE1-056A-48E8-A21B-0E09BE20E963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DDC666E-1597-41B1-826C-7A5013204EA2}" type="pres">
      <dgm:prSet presAssocID="{44F8CDE1-056A-48E8-A21B-0E09BE20E963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E82CB2D-F34B-4A68-B058-9B48BDF26864}" srcId="{44F8CDE1-056A-48E8-A21B-0E09BE20E963}" destId="{DB4397AC-B058-4FEF-87E5-563B2EC1CA8E}" srcOrd="1" destOrd="0" parTransId="{F0151EDE-81DE-48A7-9027-F1F9751D5DAB}" sibTransId="{B7D12826-4231-4977-894C-D87D9D38C83F}"/>
    <dgm:cxn modelId="{1603EB55-D878-47B6-A941-D3FA3C22AE44}" type="presOf" srcId="{78B1586D-A08D-4F6A-9165-61949DEC44F9}" destId="{25D22A89-5EC0-49D5-A8F3-D35A40B7DD8D}" srcOrd="0" destOrd="0" presId="urn:microsoft.com/office/officeart/2005/8/layout/matrix2"/>
    <dgm:cxn modelId="{E37B1686-134C-4A2F-8E06-D24053F680E4}" srcId="{44F8CDE1-056A-48E8-A21B-0E09BE20E963}" destId="{78B1586D-A08D-4F6A-9165-61949DEC44F9}" srcOrd="2" destOrd="0" parTransId="{618344CF-9878-4350-B20E-13833A2A2643}" sibTransId="{6B4235BA-465C-454D-A4A8-50980954B2A5}"/>
    <dgm:cxn modelId="{7A3B4489-791A-485E-B866-B5F32375DA93}" type="presOf" srcId="{44615E08-55C5-4538-B784-24F2F131F9F7}" destId="{ADDC666E-1597-41B1-826C-7A5013204EA2}" srcOrd="0" destOrd="0" presId="urn:microsoft.com/office/officeart/2005/8/layout/matrix2"/>
    <dgm:cxn modelId="{E024A48B-9B91-4FB9-8234-894AB032E257}" srcId="{44F8CDE1-056A-48E8-A21B-0E09BE20E963}" destId="{490BC39D-0539-4CA3-981A-2E11D5BF09B6}" srcOrd="0" destOrd="0" parTransId="{E3D1AAC5-0B73-4FBC-8E33-EA28574261E9}" sibTransId="{FE406775-8CB4-4E70-B9C3-4F93710D9054}"/>
    <dgm:cxn modelId="{11F8B2B0-A5AF-471A-B65F-9CC4E20CA561}" type="presOf" srcId="{44F8CDE1-056A-48E8-A21B-0E09BE20E963}" destId="{6A1AE2A6-B4EA-47A1-A1EF-38CC58BE29DA}" srcOrd="0" destOrd="0" presId="urn:microsoft.com/office/officeart/2005/8/layout/matrix2"/>
    <dgm:cxn modelId="{E2E2D2CC-4C1C-4F85-86EA-11DAA437634A}" type="presOf" srcId="{490BC39D-0539-4CA3-981A-2E11D5BF09B6}" destId="{9796E435-A60C-47D0-9C55-BF32A4C77A6C}" srcOrd="0" destOrd="0" presId="urn:microsoft.com/office/officeart/2005/8/layout/matrix2"/>
    <dgm:cxn modelId="{E1C938E5-D553-4B3B-BC98-61A810B74A09}" srcId="{44F8CDE1-056A-48E8-A21B-0E09BE20E963}" destId="{44615E08-55C5-4538-B784-24F2F131F9F7}" srcOrd="3" destOrd="0" parTransId="{3B8AAA6D-BFAF-4CE4-9C96-11CBE63D108F}" sibTransId="{DD81B7C4-6CD9-4D16-ADEE-91E6284542E8}"/>
    <dgm:cxn modelId="{4C4A4FF0-F0DA-4386-AD31-0E25113FB0D5}" type="presOf" srcId="{DB4397AC-B058-4FEF-87E5-563B2EC1CA8E}" destId="{400AF424-AB38-47D1-8F69-285AA5555EC1}" srcOrd="0" destOrd="0" presId="urn:microsoft.com/office/officeart/2005/8/layout/matrix2"/>
    <dgm:cxn modelId="{7ABF2CBF-FDAF-4C8D-B5F6-51778CD57AA4}" type="presParOf" srcId="{6A1AE2A6-B4EA-47A1-A1EF-38CC58BE29DA}" destId="{C4CD053A-F2D6-49D3-8EAD-DFC115CD92DC}" srcOrd="0" destOrd="0" presId="urn:microsoft.com/office/officeart/2005/8/layout/matrix2"/>
    <dgm:cxn modelId="{C3D78F31-3EB8-4551-9C7C-9CF3ABB9A38C}" type="presParOf" srcId="{6A1AE2A6-B4EA-47A1-A1EF-38CC58BE29DA}" destId="{9796E435-A60C-47D0-9C55-BF32A4C77A6C}" srcOrd="1" destOrd="0" presId="urn:microsoft.com/office/officeart/2005/8/layout/matrix2"/>
    <dgm:cxn modelId="{E3173E40-2690-4939-92C6-E764560852B9}" type="presParOf" srcId="{6A1AE2A6-B4EA-47A1-A1EF-38CC58BE29DA}" destId="{400AF424-AB38-47D1-8F69-285AA5555EC1}" srcOrd="2" destOrd="0" presId="urn:microsoft.com/office/officeart/2005/8/layout/matrix2"/>
    <dgm:cxn modelId="{FFFE1EAE-0928-416C-ABF2-313F6C622694}" type="presParOf" srcId="{6A1AE2A6-B4EA-47A1-A1EF-38CC58BE29DA}" destId="{25D22A89-5EC0-49D5-A8F3-D35A40B7DD8D}" srcOrd="3" destOrd="0" presId="urn:microsoft.com/office/officeart/2005/8/layout/matrix2"/>
    <dgm:cxn modelId="{D605C0EC-0828-4C29-BA40-23F86F6257A5}" type="presParOf" srcId="{6A1AE2A6-B4EA-47A1-A1EF-38CC58BE29DA}" destId="{ADDC666E-1597-41B1-826C-7A5013204EA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89336-FD8A-44EA-AC44-90DAEDADFA2E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0E348479-D14A-4EA0-804D-36926AC567C1}">
      <dgm:prSet phldrT="[Text]" custT="1"/>
      <dgm:spPr/>
      <dgm:t>
        <a:bodyPr/>
        <a:lstStyle/>
        <a:p>
          <a:r>
            <a:rPr lang="en-GB" sz="800">
              <a:solidFill>
                <a:schemeClr val="accent1"/>
              </a:solidFill>
            </a:rPr>
            <a:t>Early Warning System</a:t>
          </a:r>
          <a:endParaRPr lang="en-GB" sz="800" dirty="0">
            <a:solidFill>
              <a:schemeClr val="accent1"/>
            </a:solidFill>
          </a:endParaRPr>
        </a:p>
      </dgm:t>
    </dgm:pt>
    <dgm:pt modelId="{0138751C-E270-444A-8495-A63F4BD46DB0}" type="parTrans" cxnId="{805ACA78-76C8-494B-974C-925ED5692DAE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DB9D8613-0AA0-4D95-B07E-31324DA8A5C0}" type="sibTrans" cxnId="{805ACA78-76C8-494B-974C-925ED5692DAE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E76D076A-2E26-45B1-BAEB-9A645A95C77D}">
      <dgm:prSet phldrT="[Text]" custT="1"/>
      <dgm:spPr/>
      <dgm:t>
        <a:bodyPr/>
        <a:lstStyle/>
        <a:p>
          <a:r>
            <a:rPr lang="en-GB" sz="800">
              <a:solidFill>
                <a:schemeClr val="accent1"/>
              </a:solidFill>
            </a:rPr>
            <a:t>Active Reserves Management</a:t>
          </a:r>
          <a:endParaRPr lang="en-GB" sz="800" dirty="0">
            <a:solidFill>
              <a:schemeClr val="accent1"/>
            </a:solidFill>
          </a:endParaRPr>
        </a:p>
      </dgm:t>
    </dgm:pt>
    <dgm:pt modelId="{0DD5F622-ED67-4DEE-99C2-78488EDED3F3}" type="parTrans" cxnId="{EF6A8D8C-1138-42CB-9BAF-9710F9E648A5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D2E95C02-9C71-4F2C-B8C2-31F250AB1F6C}" type="sibTrans" cxnId="{EF6A8D8C-1138-42CB-9BAF-9710F9E648A5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DBF215CF-C8BA-42B3-AFEE-3221869AD669}">
      <dgm:prSet phldrT="[Text]" custT="1"/>
      <dgm:spPr/>
      <dgm:t>
        <a:bodyPr/>
        <a:lstStyle/>
        <a:p>
          <a:r>
            <a:rPr lang="en-GB" sz="1800">
              <a:solidFill>
                <a:schemeClr val="accent1"/>
              </a:solidFill>
            </a:rPr>
            <a:t>Financial Resilience</a:t>
          </a:r>
          <a:endParaRPr lang="en-GB" sz="1800" dirty="0">
            <a:solidFill>
              <a:schemeClr val="accent1"/>
            </a:solidFill>
          </a:endParaRPr>
        </a:p>
      </dgm:t>
    </dgm:pt>
    <dgm:pt modelId="{D786B79F-77A0-499A-BD3B-17FE5A275C2B}" type="parTrans" cxnId="{7C066A1B-2313-44F1-BDA1-C813D37C602D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8B7E8B66-FFAD-47AF-BC32-0469FAFC1350}" type="sibTrans" cxnId="{7C066A1B-2313-44F1-BDA1-C813D37C602D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5DDBD769-9F95-4CDA-A07B-F8A5C51058F2}">
      <dgm:prSet phldrT="[Text]" custT="1"/>
      <dgm:spPr/>
      <dgm:t>
        <a:bodyPr/>
        <a:lstStyle/>
        <a:p>
          <a:r>
            <a:rPr lang="en-GB" sz="800">
              <a:solidFill>
                <a:schemeClr val="accent1"/>
              </a:solidFill>
            </a:rPr>
            <a:t>Multi Year Planning</a:t>
          </a:r>
          <a:endParaRPr lang="en-GB" sz="800" dirty="0">
            <a:solidFill>
              <a:schemeClr val="accent1"/>
            </a:solidFill>
          </a:endParaRPr>
        </a:p>
      </dgm:t>
    </dgm:pt>
    <dgm:pt modelId="{25729F42-B8BE-4867-B1D4-A267A394F41C}" type="parTrans" cxnId="{3A7BAE3C-8864-4609-8758-2531B2E6D5AB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FA89F67B-D393-4DFA-AB5F-A9BAFB9F02DC}" type="sibTrans" cxnId="{3A7BAE3C-8864-4609-8758-2531B2E6D5AB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78916352-AEF3-4F2E-BCB5-F5FA053AD706}">
      <dgm:prSet phldrT="[Text]" custT="1"/>
      <dgm:spPr/>
      <dgm:t>
        <a:bodyPr/>
        <a:lstStyle/>
        <a:p>
          <a:r>
            <a:rPr lang="en-US" sz="800">
              <a:solidFill>
                <a:schemeClr val="accent1"/>
              </a:solidFill>
            </a:rPr>
            <a:t>Live Risk Management</a:t>
          </a:r>
          <a:endParaRPr lang="en-GB" sz="800" dirty="0">
            <a:solidFill>
              <a:schemeClr val="accent1"/>
            </a:solidFill>
          </a:endParaRPr>
        </a:p>
      </dgm:t>
    </dgm:pt>
    <dgm:pt modelId="{8BA4E65A-EE19-46C4-8C16-C972756A79AB}" type="parTrans" cxnId="{8E3FE177-24E1-41BB-85D2-FB320279F919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F54E05CE-85A9-4363-9450-CE4637822C3F}" type="sibTrans" cxnId="{8E3FE177-24E1-41BB-85D2-FB320279F919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795F0F4B-963A-476D-9AF9-57A9D8CCDCB3}">
      <dgm:prSet phldrT="[Text]" custT="1"/>
      <dgm:spPr/>
      <dgm:t>
        <a:bodyPr/>
        <a:lstStyle/>
        <a:p>
          <a:r>
            <a:rPr lang="en-US" sz="1800" dirty="0">
              <a:solidFill>
                <a:schemeClr val="accent1"/>
              </a:solidFill>
            </a:rPr>
            <a:t>Financial Sustainability</a:t>
          </a:r>
          <a:endParaRPr lang="en-GB" sz="1800" dirty="0">
            <a:solidFill>
              <a:schemeClr val="accent1"/>
            </a:solidFill>
          </a:endParaRPr>
        </a:p>
      </dgm:t>
    </dgm:pt>
    <dgm:pt modelId="{2FF86F00-78F0-46F5-9E15-4AB1993761FA}" type="parTrans" cxnId="{0CD72DD4-4C7E-4CAC-BF5E-AE6DC92A27BD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3537B875-2EF2-4A87-82DB-B549AF9F3C08}" type="sibTrans" cxnId="{0CD72DD4-4C7E-4CAC-BF5E-AE6DC92A27BD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2B496BD1-F16E-4DBF-BA41-4ACDD59E491B}">
      <dgm:prSet phldrT="[Text]" custT="1"/>
      <dgm:spPr/>
      <dgm:t>
        <a:bodyPr/>
        <a:lstStyle/>
        <a:p>
          <a:r>
            <a:rPr lang="en-US" sz="1000">
              <a:solidFill>
                <a:schemeClr val="accent1"/>
              </a:solidFill>
            </a:rPr>
            <a:t>Activity Based Costing</a:t>
          </a:r>
          <a:endParaRPr lang="en-GB" sz="1000" dirty="0">
            <a:solidFill>
              <a:schemeClr val="accent1"/>
            </a:solidFill>
          </a:endParaRPr>
        </a:p>
      </dgm:t>
    </dgm:pt>
    <dgm:pt modelId="{C74CF6E7-3D18-4EB7-9497-15FCAF538138}" type="parTrans" cxnId="{D8780FDE-C49B-4053-A078-4A8AFE3D97EA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4974949F-66D8-434F-AEEB-B21E539EC60E}" type="sibTrans" cxnId="{D8780FDE-C49B-4053-A078-4A8AFE3D97EA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A29E7574-EBDC-4B02-960E-C13C7A39275F}">
      <dgm:prSet phldrT="[Text]" custT="1"/>
      <dgm:spPr/>
      <dgm:t>
        <a:bodyPr/>
        <a:lstStyle/>
        <a:p>
          <a:r>
            <a:rPr lang="en-US" sz="1000">
              <a:solidFill>
                <a:schemeClr val="accent1"/>
              </a:solidFill>
            </a:rPr>
            <a:t>Intentional Decision Making</a:t>
          </a:r>
          <a:endParaRPr lang="en-GB" sz="1000" dirty="0">
            <a:solidFill>
              <a:schemeClr val="accent1"/>
            </a:solidFill>
          </a:endParaRPr>
        </a:p>
      </dgm:t>
    </dgm:pt>
    <dgm:pt modelId="{EB38D6C0-5A9A-4A98-9694-96BC9EC79D7D}" type="parTrans" cxnId="{C8817DD2-1659-480A-8AAC-03DEDB68F534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F9DA4ED6-7185-40C7-9C44-EC4B5E15B6F3}" type="sibTrans" cxnId="{C8817DD2-1659-480A-8AAC-03DEDB68F534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7F930352-A945-4F04-8CDD-6BC929AC62E9}">
      <dgm:prSet phldrT="[Text]" custT="1"/>
      <dgm:spPr/>
      <dgm:t>
        <a:bodyPr/>
        <a:lstStyle/>
        <a:p>
          <a:r>
            <a:rPr lang="en-US" sz="1000">
              <a:solidFill>
                <a:schemeClr val="accent1"/>
              </a:solidFill>
            </a:rPr>
            <a:t>Mission Money Mapping </a:t>
          </a:r>
          <a:endParaRPr lang="en-GB" sz="1000" dirty="0">
            <a:solidFill>
              <a:schemeClr val="accent1"/>
            </a:solidFill>
          </a:endParaRPr>
        </a:p>
      </dgm:t>
    </dgm:pt>
    <dgm:pt modelId="{D8DBFFD6-F2C1-4F3E-91AD-491DCA94ADF3}" type="parTrans" cxnId="{286E759F-E11A-433D-B04B-E8F649058196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25D626E4-619F-4D56-9DE2-DC62E4E372AC}" type="sibTrans" cxnId="{286E759F-E11A-433D-B04B-E8F649058196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4C7EC31E-B170-492F-B365-44AB48634C64}">
      <dgm:prSet phldrT="[Text]" custT="1"/>
      <dgm:spPr/>
      <dgm:t>
        <a:bodyPr/>
        <a:lstStyle/>
        <a:p>
          <a:r>
            <a:rPr lang="en-US" sz="1000">
              <a:solidFill>
                <a:schemeClr val="accent1"/>
              </a:solidFill>
            </a:rPr>
            <a:t>Full Cost Recovery</a:t>
          </a:r>
          <a:endParaRPr lang="en-GB" sz="1000" dirty="0">
            <a:solidFill>
              <a:schemeClr val="accent1"/>
            </a:solidFill>
          </a:endParaRPr>
        </a:p>
      </dgm:t>
    </dgm:pt>
    <dgm:pt modelId="{0B34C891-99EB-4FBB-A620-4E90AB7A6B11}" type="parTrans" cxnId="{ACDBC662-0BF7-427A-ACFE-71CDA2992305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530EDB33-A56C-46A0-AEE0-F36DF4B37C4D}" type="sibTrans" cxnId="{ACDBC662-0BF7-427A-ACFE-71CDA2992305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72CD55C3-CC57-4240-9D8D-7BAD373559A1}">
      <dgm:prSet phldrT="[Text]" custT="1"/>
      <dgm:spPr/>
      <dgm:t>
        <a:bodyPr/>
        <a:lstStyle/>
        <a:p>
          <a:r>
            <a:rPr lang="en-US" sz="1000">
              <a:solidFill>
                <a:schemeClr val="accent1"/>
              </a:solidFill>
            </a:rPr>
            <a:t>Income generation</a:t>
          </a:r>
          <a:endParaRPr lang="en-GB" sz="1000" dirty="0">
            <a:solidFill>
              <a:schemeClr val="accent1"/>
            </a:solidFill>
          </a:endParaRPr>
        </a:p>
      </dgm:t>
    </dgm:pt>
    <dgm:pt modelId="{96863272-A6A5-4E02-854B-2F0559F41C94}" type="parTrans" cxnId="{FF9ABB4A-C2C9-4043-B141-BB03255E0706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06F06B04-A184-446E-A260-048F73D7BEB8}" type="sibTrans" cxnId="{FF9ABB4A-C2C9-4043-B141-BB03255E0706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23E3866E-3A88-4912-A183-0439DD4AC017}">
      <dgm:prSet phldrT="[Text]" custT="1"/>
      <dgm:spPr/>
      <dgm:t>
        <a:bodyPr/>
        <a:lstStyle/>
        <a:p>
          <a:r>
            <a:rPr lang="en-US" sz="1000">
              <a:solidFill>
                <a:schemeClr val="accent1"/>
              </a:solidFill>
            </a:rPr>
            <a:t>Unit cost and cost analysis</a:t>
          </a:r>
          <a:endParaRPr lang="en-GB" sz="1000" dirty="0">
            <a:solidFill>
              <a:schemeClr val="accent1"/>
            </a:solidFill>
          </a:endParaRPr>
        </a:p>
      </dgm:t>
    </dgm:pt>
    <dgm:pt modelId="{61560493-B770-43BD-9AE8-1F6248FB7DD2}" type="parTrans" cxnId="{38C0029B-7FDC-479B-9844-4B928EF151A8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F02DE02F-D132-449C-948B-EACC1B998240}" type="sibTrans" cxnId="{38C0029B-7FDC-479B-9844-4B928EF151A8}">
      <dgm:prSet/>
      <dgm:spPr/>
      <dgm:t>
        <a:bodyPr/>
        <a:lstStyle/>
        <a:p>
          <a:endParaRPr lang="en-GB">
            <a:solidFill>
              <a:schemeClr val="accent1"/>
            </a:solidFill>
          </a:endParaRPr>
        </a:p>
      </dgm:t>
    </dgm:pt>
    <dgm:pt modelId="{00AAE987-1AC0-4110-9B65-531EA915F4E7}" type="pres">
      <dgm:prSet presAssocID="{2E289336-FD8A-44EA-AC44-90DAEDADFA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D08712-067D-438A-8B02-70D6C05A768F}" type="pres">
      <dgm:prSet presAssocID="{795F0F4B-963A-476D-9AF9-57A9D8CCDCB3}" presName="vertOne" presStyleCnt="0"/>
      <dgm:spPr/>
    </dgm:pt>
    <dgm:pt modelId="{335C569A-42BD-4E0A-ADC2-175DBBB6A7EB}" type="pres">
      <dgm:prSet presAssocID="{795F0F4B-963A-476D-9AF9-57A9D8CCDCB3}" presName="txOne" presStyleLbl="node0" presStyleIdx="0" presStyleCnt="2" custLinFactNeighborX="-80">
        <dgm:presLayoutVars>
          <dgm:chPref val="3"/>
        </dgm:presLayoutVars>
      </dgm:prSet>
      <dgm:spPr/>
    </dgm:pt>
    <dgm:pt modelId="{F64CE844-52EC-4CA3-B125-B1A6CA814E19}" type="pres">
      <dgm:prSet presAssocID="{795F0F4B-963A-476D-9AF9-57A9D8CCDCB3}" presName="parTransOne" presStyleCnt="0"/>
      <dgm:spPr/>
    </dgm:pt>
    <dgm:pt modelId="{7CEF15F9-E097-4E7F-BDDF-5D50F3F95FD5}" type="pres">
      <dgm:prSet presAssocID="{795F0F4B-963A-476D-9AF9-57A9D8CCDCB3}" presName="horzOne" presStyleCnt="0"/>
      <dgm:spPr/>
    </dgm:pt>
    <dgm:pt modelId="{91CF2D72-B103-4C6B-8D46-1F5F0EE66481}" type="pres">
      <dgm:prSet presAssocID="{2B496BD1-F16E-4DBF-BA41-4ACDD59E491B}" presName="vertTwo" presStyleCnt="0"/>
      <dgm:spPr/>
    </dgm:pt>
    <dgm:pt modelId="{ACE1FCF8-D6DE-4783-8DEE-15BB55E2AA2F}" type="pres">
      <dgm:prSet presAssocID="{2B496BD1-F16E-4DBF-BA41-4ACDD59E491B}" presName="txTwo" presStyleLbl="node2" presStyleIdx="0" presStyleCnt="10" custLinFactNeighborX="-517" custLinFactNeighborY="-365">
        <dgm:presLayoutVars>
          <dgm:chPref val="3"/>
        </dgm:presLayoutVars>
      </dgm:prSet>
      <dgm:spPr/>
    </dgm:pt>
    <dgm:pt modelId="{467BDDCC-662D-4953-8C68-CDCDE7BFE9EF}" type="pres">
      <dgm:prSet presAssocID="{2B496BD1-F16E-4DBF-BA41-4ACDD59E491B}" presName="horzTwo" presStyleCnt="0"/>
      <dgm:spPr/>
    </dgm:pt>
    <dgm:pt modelId="{8F39200E-15F3-4D3C-ABD6-2816C25E1D3E}" type="pres">
      <dgm:prSet presAssocID="{4974949F-66D8-434F-AEEB-B21E539EC60E}" presName="sibSpaceTwo" presStyleCnt="0"/>
      <dgm:spPr/>
    </dgm:pt>
    <dgm:pt modelId="{23082E4F-5B0B-4607-AEEC-A2C9B3419F61}" type="pres">
      <dgm:prSet presAssocID="{23E3866E-3A88-4912-A183-0439DD4AC017}" presName="vertTwo" presStyleCnt="0"/>
      <dgm:spPr/>
    </dgm:pt>
    <dgm:pt modelId="{7A378C2A-082C-4FF3-8D62-9064BE4B8EC9}" type="pres">
      <dgm:prSet presAssocID="{23E3866E-3A88-4912-A183-0439DD4AC017}" presName="txTwo" presStyleLbl="node2" presStyleIdx="1" presStyleCnt="10">
        <dgm:presLayoutVars>
          <dgm:chPref val="3"/>
        </dgm:presLayoutVars>
      </dgm:prSet>
      <dgm:spPr/>
    </dgm:pt>
    <dgm:pt modelId="{A595F981-C3C0-47EA-9C33-9EB20E9E07A3}" type="pres">
      <dgm:prSet presAssocID="{23E3866E-3A88-4912-A183-0439DD4AC017}" presName="horzTwo" presStyleCnt="0"/>
      <dgm:spPr/>
    </dgm:pt>
    <dgm:pt modelId="{195C8907-9F10-4946-BB0F-918CBA1E4388}" type="pres">
      <dgm:prSet presAssocID="{F02DE02F-D132-449C-948B-EACC1B998240}" presName="sibSpaceTwo" presStyleCnt="0"/>
      <dgm:spPr/>
    </dgm:pt>
    <dgm:pt modelId="{A85C3DE4-ED10-4B35-95DB-392D204D67F3}" type="pres">
      <dgm:prSet presAssocID="{4C7EC31E-B170-492F-B365-44AB48634C64}" presName="vertTwo" presStyleCnt="0"/>
      <dgm:spPr/>
    </dgm:pt>
    <dgm:pt modelId="{492A0923-E6FC-43A3-A3CB-DEA5FC638260}" type="pres">
      <dgm:prSet presAssocID="{4C7EC31E-B170-492F-B365-44AB48634C64}" presName="txTwo" presStyleLbl="node2" presStyleIdx="2" presStyleCnt="10">
        <dgm:presLayoutVars>
          <dgm:chPref val="3"/>
        </dgm:presLayoutVars>
      </dgm:prSet>
      <dgm:spPr/>
    </dgm:pt>
    <dgm:pt modelId="{8F77D428-8154-4046-AB3C-425384D3FFAA}" type="pres">
      <dgm:prSet presAssocID="{4C7EC31E-B170-492F-B365-44AB48634C64}" presName="horzTwo" presStyleCnt="0"/>
      <dgm:spPr/>
    </dgm:pt>
    <dgm:pt modelId="{4C9D2F35-61F1-4E7E-96C6-EAAB682AF9D7}" type="pres">
      <dgm:prSet presAssocID="{530EDB33-A56C-46A0-AEE0-F36DF4B37C4D}" presName="sibSpaceTwo" presStyleCnt="0"/>
      <dgm:spPr/>
    </dgm:pt>
    <dgm:pt modelId="{4244CE25-47DB-467C-950E-7FF740D9FF24}" type="pres">
      <dgm:prSet presAssocID="{7F930352-A945-4F04-8CDD-6BC929AC62E9}" presName="vertTwo" presStyleCnt="0"/>
      <dgm:spPr/>
    </dgm:pt>
    <dgm:pt modelId="{1700293E-8F32-4D1F-8070-F4CA52D555A7}" type="pres">
      <dgm:prSet presAssocID="{7F930352-A945-4F04-8CDD-6BC929AC62E9}" presName="txTwo" presStyleLbl="node2" presStyleIdx="3" presStyleCnt="10">
        <dgm:presLayoutVars>
          <dgm:chPref val="3"/>
        </dgm:presLayoutVars>
      </dgm:prSet>
      <dgm:spPr/>
    </dgm:pt>
    <dgm:pt modelId="{3429D44A-04C0-4F95-88C4-1AB3A00455BA}" type="pres">
      <dgm:prSet presAssocID="{7F930352-A945-4F04-8CDD-6BC929AC62E9}" presName="horzTwo" presStyleCnt="0"/>
      <dgm:spPr/>
    </dgm:pt>
    <dgm:pt modelId="{F73DF0B9-865F-497F-BA2A-CB404C067E52}" type="pres">
      <dgm:prSet presAssocID="{25D626E4-619F-4D56-9DE2-DC62E4E372AC}" presName="sibSpaceTwo" presStyleCnt="0"/>
      <dgm:spPr/>
    </dgm:pt>
    <dgm:pt modelId="{1AE7A2CC-4C78-40AB-B6FD-882077808239}" type="pres">
      <dgm:prSet presAssocID="{A29E7574-EBDC-4B02-960E-C13C7A39275F}" presName="vertTwo" presStyleCnt="0"/>
      <dgm:spPr/>
    </dgm:pt>
    <dgm:pt modelId="{E0223892-0AA9-4B31-B85E-BD2A90B12096}" type="pres">
      <dgm:prSet presAssocID="{A29E7574-EBDC-4B02-960E-C13C7A39275F}" presName="txTwo" presStyleLbl="node2" presStyleIdx="4" presStyleCnt="10">
        <dgm:presLayoutVars>
          <dgm:chPref val="3"/>
        </dgm:presLayoutVars>
      </dgm:prSet>
      <dgm:spPr/>
    </dgm:pt>
    <dgm:pt modelId="{F8E940E8-3172-46BF-BE73-978A7CB67D10}" type="pres">
      <dgm:prSet presAssocID="{A29E7574-EBDC-4B02-960E-C13C7A39275F}" presName="horzTwo" presStyleCnt="0"/>
      <dgm:spPr/>
    </dgm:pt>
    <dgm:pt modelId="{2932A364-7512-4CBA-ADBF-7FEFD7CFE9A0}" type="pres">
      <dgm:prSet presAssocID="{F9DA4ED6-7185-40C7-9C44-EC4B5E15B6F3}" presName="sibSpaceTwo" presStyleCnt="0"/>
      <dgm:spPr/>
    </dgm:pt>
    <dgm:pt modelId="{F9FF7E99-70A2-47AE-891C-642E82D1C74F}" type="pres">
      <dgm:prSet presAssocID="{72CD55C3-CC57-4240-9D8D-7BAD373559A1}" presName="vertTwo" presStyleCnt="0"/>
      <dgm:spPr/>
    </dgm:pt>
    <dgm:pt modelId="{78B33FD1-6104-4F9E-B776-394F1C876566}" type="pres">
      <dgm:prSet presAssocID="{72CD55C3-CC57-4240-9D8D-7BAD373559A1}" presName="txTwo" presStyleLbl="node2" presStyleIdx="5" presStyleCnt="10">
        <dgm:presLayoutVars>
          <dgm:chPref val="3"/>
        </dgm:presLayoutVars>
      </dgm:prSet>
      <dgm:spPr/>
    </dgm:pt>
    <dgm:pt modelId="{1B424DDB-A6D3-420A-AC7D-B791C2EA4AFD}" type="pres">
      <dgm:prSet presAssocID="{72CD55C3-CC57-4240-9D8D-7BAD373559A1}" presName="horzTwo" presStyleCnt="0"/>
      <dgm:spPr/>
    </dgm:pt>
    <dgm:pt modelId="{DB206C6A-6297-4B88-8CF4-7EDCB1EB96A6}" type="pres">
      <dgm:prSet presAssocID="{3537B875-2EF2-4A87-82DB-B549AF9F3C08}" presName="sibSpaceOne" presStyleCnt="0"/>
      <dgm:spPr/>
    </dgm:pt>
    <dgm:pt modelId="{C620AE56-066C-483D-B9A2-799A5933FBAA}" type="pres">
      <dgm:prSet presAssocID="{DBF215CF-C8BA-42B3-AFEE-3221869AD669}" presName="vertOne" presStyleCnt="0"/>
      <dgm:spPr/>
    </dgm:pt>
    <dgm:pt modelId="{E0B79B7B-B3A0-4D43-BBF7-2FDA938C8CC1}" type="pres">
      <dgm:prSet presAssocID="{DBF215CF-C8BA-42B3-AFEE-3221869AD669}" presName="txOne" presStyleLbl="node0" presStyleIdx="1" presStyleCnt="2" custLinFactNeighborX="70" custLinFactNeighborY="23763">
        <dgm:presLayoutVars>
          <dgm:chPref val="3"/>
        </dgm:presLayoutVars>
      </dgm:prSet>
      <dgm:spPr/>
    </dgm:pt>
    <dgm:pt modelId="{8355482D-02D0-4F65-8FB9-F8BBF68B98CE}" type="pres">
      <dgm:prSet presAssocID="{DBF215CF-C8BA-42B3-AFEE-3221869AD669}" presName="parTransOne" presStyleCnt="0"/>
      <dgm:spPr/>
    </dgm:pt>
    <dgm:pt modelId="{DADA57BD-493A-4197-AAA5-F17BBA1B004C}" type="pres">
      <dgm:prSet presAssocID="{DBF215CF-C8BA-42B3-AFEE-3221869AD669}" presName="horzOne" presStyleCnt="0"/>
      <dgm:spPr/>
    </dgm:pt>
    <dgm:pt modelId="{AFC46BA1-A17C-42A6-B014-D03A4BB8E1A3}" type="pres">
      <dgm:prSet presAssocID="{5DDBD769-9F95-4CDA-A07B-F8A5C51058F2}" presName="vertTwo" presStyleCnt="0"/>
      <dgm:spPr/>
    </dgm:pt>
    <dgm:pt modelId="{A94A2E5B-0116-4137-85D3-F194F796A283}" type="pres">
      <dgm:prSet presAssocID="{5DDBD769-9F95-4CDA-A07B-F8A5C51058F2}" presName="txTwo" presStyleLbl="node2" presStyleIdx="6" presStyleCnt="10" custLinFactNeighborY="-1178">
        <dgm:presLayoutVars>
          <dgm:chPref val="3"/>
        </dgm:presLayoutVars>
      </dgm:prSet>
      <dgm:spPr/>
    </dgm:pt>
    <dgm:pt modelId="{52769D58-F884-4EE4-A6AC-982D07B9DBED}" type="pres">
      <dgm:prSet presAssocID="{5DDBD769-9F95-4CDA-A07B-F8A5C51058F2}" presName="horzTwo" presStyleCnt="0"/>
      <dgm:spPr/>
    </dgm:pt>
    <dgm:pt modelId="{C7C7B152-C3A2-479F-A109-2F3EAF832E52}" type="pres">
      <dgm:prSet presAssocID="{FA89F67B-D393-4DFA-AB5F-A9BAFB9F02DC}" presName="sibSpaceTwo" presStyleCnt="0"/>
      <dgm:spPr/>
    </dgm:pt>
    <dgm:pt modelId="{568DF860-6569-4B61-A6CB-A2C5F3017AF6}" type="pres">
      <dgm:prSet presAssocID="{0E348479-D14A-4EA0-804D-36926AC567C1}" presName="vertTwo" presStyleCnt="0"/>
      <dgm:spPr/>
    </dgm:pt>
    <dgm:pt modelId="{37BA4DCA-618C-47EA-B11D-EEF82FFCE3E2}" type="pres">
      <dgm:prSet presAssocID="{0E348479-D14A-4EA0-804D-36926AC567C1}" presName="txTwo" presStyleLbl="node2" presStyleIdx="7" presStyleCnt="10">
        <dgm:presLayoutVars>
          <dgm:chPref val="3"/>
        </dgm:presLayoutVars>
      </dgm:prSet>
      <dgm:spPr/>
    </dgm:pt>
    <dgm:pt modelId="{DA1EF123-E3B3-4BAD-BFA6-3C6CD8AEA22F}" type="pres">
      <dgm:prSet presAssocID="{0E348479-D14A-4EA0-804D-36926AC567C1}" presName="horzTwo" presStyleCnt="0"/>
      <dgm:spPr/>
    </dgm:pt>
    <dgm:pt modelId="{0962B086-B377-447D-9955-0AA52B1A6B07}" type="pres">
      <dgm:prSet presAssocID="{DB9D8613-0AA0-4D95-B07E-31324DA8A5C0}" presName="sibSpaceTwo" presStyleCnt="0"/>
      <dgm:spPr/>
    </dgm:pt>
    <dgm:pt modelId="{4EF7636A-F4DF-4158-A668-DB66BEA4D33D}" type="pres">
      <dgm:prSet presAssocID="{E76D076A-2E26-45B1-BAEB-9A645A95C77D}" presName="vertTwo" presStyleCnt="0"/>
      <dgm:spPr/>
    </dgm:pt>
    <dgm:pt modelId="{46404D1D-32E3-491B-B3C6-52B36715DA11}" type="pres">
      <dgm:prSet presAssocID="{E76D076A-2E26-45B1-BAEB-9A645A95C77D}" presName="txTwo" presStyleLbl="node2" presStyleIdx="8" presStyleCnt="10">
        <dgm:presLayoutVars>
          <dgm:chPref val="3"/>
        </dgm:presLayoutVars>
      </dgm:prSet>
      <dgm:spPr/>
    </dgm:pt>
    <dgm:pt modelId="{3D1DE26D-7E57-4117-B256-724E6FFBA2AC}" type="pres">
      <dgm:prSet presAssocID="{E76D076A-2E26-45B1-BAEB-9A645A95C77D}" presName="horzTwo" presStyleCnt="0"/>
      <dgm:spPr/>
    </dgm:pt>
    <dgm:pt modelId="{6BF6FCEE-850F-4D30-A8D6-AF1993E1B2A4}" type="pres">
      <dgm:prSet presAssocID="{D2E95C02-9C71-4F2C-B8C2-31F250AB1F6C}" presName="sibSpaceTwo" presStyleCnt="0"/>
      <dgm:spPr/>
    </dgm:pt>
    <dgm:pt modelId="{9981AB5F-1B9E-4CDC-8608-5498DA981D2E}" type="pres">
      <dgm:prSet presAssocID="{78916352-AEF3-4F2E-BCB5-F5FA053AD706}" presName="vertTwo" presStyleCnt="0"/>
      <dgm:spPr/>
    </dgm:pt>
    <dgm:pt modelId="{6AACC388-6920-4273-AE19-B622C85724B5}" type="pres">
      <dgm:prSet presAssocID="{78916352-AEF3-4F2E-BCB5-F5FA053AD706}" presName="txTwo" presStyleLbl="node2" presStyleIdx="9" presStyleCnt="10">
        <dgm:presLayoutVars>
          <dgm:chPref val="3"/>
        </dgm:presLayoutVars>
      </dgm:prSet>
      <dgm:spPr/>
    </dgm:pt>
    <dgm:pt modelId="{123C04A2-FF66-4CBD-B6EB-7ADF01C0027B}" type="pres">
      <dgm:prSet presAssocID="{78916352-AEF3-4F2E-BCB5-F5FA053AD706}" presName="horzTwo" presStyleCnt="0"/>
      <dgm:spPr/>
    </dgm:pt>
  </dgm:ptLst>
  <dgm:cxnLst>
    <dgm:cxn modelId="{B9E5AB19-1486-4534-A246-225A13158210}" type="presOf" srcId="{2B496BD1-F16E-4DBF-BA41-4ACDD59E491B}" destId="{ACE1FCF8-D6DE-4783-8DEE-15BB55E2AA2F}" srcOrd="0" destOrd="0" presId="urn:microsoft.com/office/officeart/2005/8/layout/hierarchy4"/>
    <dgm:cxn modelId="{7C066A1B-2313-44F1-BDA1-C813D37C602D}" srcId="{2E289336-FD8A-44EA-AC44-90DAEDADFA2E}" destId="{DBF215CF-C8BA-42B3-AFEE-3221869AD669}" srcOrd="1" destOrd="0" parTransId="{D786B79F-77A0-499A-BD3B-17FE5A275C2B}" sibTransId="{8B7E8B66-FFAD-47AF-BC32-0469FAFC1350}"/>
    <dgm:cxn modelId="{7F19A22F-6157-48F7-8412-716600567E76}" type="presOf" srcId="{72CD55C3-CC57-4240-9D8D-7BAD373559A1}" destId="{78B33FD1-6104-4F9E-B776-394F1C876566}" srcOrd="0" destOrd="0" presId="urn:microsoft.com/office/officeart/2005/8/layout/hierarchy4"/>
    <dgm:cxn modelId="{CF385B34-F1D3-441D-A3BC-62CBFE1FF6D5}" type="presOf" srcId="{7F930352-A945-4F04-8CDD-6BC929AC62E9}" destId="{1700293E-8F32-4D1F-8070-F4CA52D555A7}" srcOrd="0" destOrd="0" presId="urn:microsoft.com/office/officeart/2005/8/layout/hierarchy4"/>
    <dgm:cxn modelId="{3A7BAE3C-8864-4609-8758-2531B2E6D5AB}" srcId="{DBF215CF-C8BA-42B3-AFEE-3221869AD669}" destId="{5DDBD769-9F95-4CDA-A07B-F8A5C51058F2}" srcOrd="0" destOrd="0" parTransId="{25729F42-B8BE-4867-B1D4-A267A394F41C}" sibTransId="{FA89F67B-D393-4DFA-AB5F-A9BAFB9F02DC}"/>
    <dgm:cxn modelId="{954E995F-0730-4C78-8C60-CABDBCE5BDF7}" type="presOf" srcId="{A29E7574-EBDC-4B02-960E-C13C7A39275F}" destId="{E0223892-0AA9-4B31-B85E-BD2A90B12096}" srcOrd="0" destOrd="0" presId="urn:microsoft.com/office/officeart/2005/8/layout/hierarchy4"/>
    <dgm:cxn modelId="{ACDBC662-0BF7-427A-ACFE-71CDA2992305}" srcId="{795F0F4B-963A-476D-9AF9-57A9D8CCDCB3}" destId="{4C7EC31E-B170-492F-B365-44AB48634C64}" srcOrd="2" destOrd="0" parTransId="{0B34C891-99EB-4FBB-A620-4E90AB7A6B11}" sibTransId="{530EDB33-A56C-46A0-AEE0-F36DF4B37C4D}"/>
    <dgm:cxn modelId="{24BC5364-91C1-4402-9FA2-7E77FC0253F6}" type="presOf" srcId="{78916352-AEF3-4F2E-BCB5-F5FA053AD706}" destId="{6AACC388-6920-4273-AE19-B622C85724B5}" srcOrd="0" destOrd="0" presId="urn:microsoft.com/office/officeart/2005/8/layout/hierarchy4"/>
    <dgm:cxn modelId="{FF9ABB4A-C2C9-4043-B141-BB03255E0706}" srcId="{795F0F4B-963A-476D-9AF9-57A9D8CCDCB3}" destId="{72CD55C3-CC57-4240-9D8D-7BAD373559A1}" srcOrd="5" destOrd="0" parTransId="{96863272-A6A5-4E02-854B-2F0559F41C94}" sibTransId="{06F06B04-A184-446E-A260-048F73D7BEB8}"/>
    <dgm:cxn modelId="{E23D4172-C841-4355-AB09-01F258A34648}" type="presOf" srcId="{2E289336-FD8A-44EA-AC44-90DAEDADFA2E}" destId="{00AAE987-1AC0-4110-9B65-531EA915F4E7}" srcOrd="0" destOrd="0" presId="urn:microsoft.com/office/officeart/2005/8/layout/hierarchy4"/>
    <dgm:cxn modelId="{2222CB72-ED5A-4F49-A139-D15D90CD5142}" type="presOf" srcId="{23E3866E-3A88-4912-A183-0439DD4AC017}" destId="{7A378C2A-082C-4FF3-8D62-9064BE4B8EC9}" srcOrd="0" destOrd="0" presId="urn:microsoft.com/office/officeart/2005/8/layout/hierarchy4"/>
    <dgm:cxn modelId="{8E3FE177-24E1-41BB-85D2-FB320279F919}" srcId="{DBF215CF-C8BA-42B3-AFEE-3221869AD669}" destId="{78916352-AEF3-4F2E-BCB5-F5FA053AD706}" srcOrd="3" destOrd="0" parTransId="{8BA4E65A-EE19-46C4-8C16-C972756A79AB}" sibTransId="{F54E05CE-85A9-4363-9450-CE4637822C3F}"/>
    <dgm:cxn modelId="{88AC2278-5316-4BCF-978C-E2345FAF665C}" type="presOf" srcId="{DBF215CF-C8BA-42B3-AFEE-3221869AD669}" destId="{E0B79B7B-B3A0-4D43-BBF7-2FDA938C8CC1}" srcOrd="0" destOrd="0" presId="urn:microsoft.com/office/officeart/2005/8/layout/hierarchy4"/>
    <dgm:cxn modelId="{842EBA58-205D-47DF-B695-D7204F227955}" type="presOf" srcId="{795F0F4B-963A-476D-9AF9-57A9D8CCDCB3}" destId="{335C569A-42BD-4E0A-ADC2-175DBBB6A7EB}" srcOrd="0" destOrd="0" presId="urn:microsoft.com/office/officeart/2005/8/layout/hierarchy4"/>
    <dgm:cxn modelId="{805ACA78-76C8-494B-974C-925ED5692DAE}" srcId="{DBF215CF-C8BA-42B3-AFEE-3221869AD669}" destId="{0E348479-D14A-4EA0-804D-36926AC567C1}" srcOrd="1" destOrd="0" parTransId="{0138751C-E270-444A-8495-A63F4BD46DB0}" sibTransId="{DB9D8613-0AA0-4D95-B07E-31324DA8A5C0}"/>
    <dgm:cxn modelId="{EF6A8D8C-1138-42CB-9BAF-9710F9E648A5}" srcId="{DBF215CF-C8BA-42B3-AFEE-3221869AD669}" destId="{E76D076A-2E26-45B1-BAEB-9A645A95C77D}" srcOrd="2" destOrd="0" parTransId="{0DD5F622-ED67-4DEE-99C2-78488EDED3F3}" sibTransId="{D2E95C02-9C71-4F2C-B8C2-31F250AB1F6C}"/>
    <dgm:cxn modelId="{38C0029B-7FDC-479B-9844-4B928EF151A8}" srcId="{795F0F4B-963A-476D-9AF9-57A9D8CCDCB3}" destId="{23E3866E-3A88-4912-A183-0439DD4AC017}" srcOrd="1" destOrd="0" parTransId="{61560493-B770-43BD-9AE8-1F6248FB7DD2}" sibTransId="{F02DE02F-D132-449C-948B-EACC1B998240}"/>
    <dgm:cxn modelId="{B48CF39E-6BDA-4E4B-B49B-C5C88DC2627A}" type="presOf" srcId="{4C7EC31E-B170-492F-B365-44AB48634C64}" destId="{492A0923-E6FC-43A3-A3CB-DEA5FC638260}" srcOrd="0" destOrd="0" presId="urn:microsoft.com/office/officeart/2005/8/layout/hierarchy4"/>
    <dgm:cxn modelId="{286E759F-E11A-433D-B04B-E8F649058196}" srcId="{795F0F4B-963A-476D-9AF9-57A9D8CCDCB3}" destId="{7F930352-A945-4F04-8CDD-6BC929AC62E9}" srcOrd="3" destOrd="0" parTransId="{D8DBFFD6-F2C1-4F3E-91AD-491DCA94ADF3}" sibTransId="{25D626E4-619F-4D56-9DE2-DC62E4E372AC}"/>
    <dgm:cxn modelId="{769107CA-C99B-4A0E-8622-9E57F6F595C5}" type="presOf" srcId="{5DDBD769-9F95-4CDA-A07B-F8A5C51058F2}" destId="{A94A2E5B-0116-4137-85D3-F194F796A283}" srcOrd="0" destOrd="0" presId="urn:microsoft.com/office/officeart/2005/8/layout/hierarchy4"/>
    <dgm:cxn modelId="{14277CD2-A607-4B6E-BDC1-BFC133557BDA}" type="presOf" srcId="{E76D076A-2E26-45B1-BAEB-9A645A95C77D}" destId="{46404D1D-32E3-491B-B3C6-52B36715DA11}" srcOrd="0" destOrd="0" presId="urn:microsoft.com/office/officeart/2005/8/layout/hierarchy4"/>
    <dgm:cxn modelId="{C8817DD2-1659-480A-8AAC-03DEDB68F534}" srcId="{795F0F4B-963A-476D-9AF9-57A9D8CCDCB3}" destId="{A29E7574-EBDC-4B02-960E-C13C7A39275F}" srcOrd="4" destOrd="0" parTransId="{EB38D6C0-5A9A-4A98-9694-96BC9EC79D7D}" sibTransId="{F9DA4ED6-7185-40C7-9C44-EC4B5E15B6F3}"/>
    <dgm:cxn modelId="{0CD72DD4-4C7E-4CAC-BF5E-AE6DC92A27BD}" srcId="{2E289336-FD8A-44EA-AC44-90DAEDADFA2E}" destId="{795F0F4B-963A-476D-9AF9-57A9D8CCDCB3}" srcOrd="0" destOrd="0" parTransId="{2FF86F00-78F0-46F5-9E15-4AB1993761FA}" sibTransId="{3537B875-2EF2-4A87-82DB-B549AF9F3C08}"/>
    <dgm:cxn modelId="{D8780FDE-C49B-4053-A078-4A8AFE3D97EA}" srcId="{795F0F4B-963A-476D-9AF9-57A9D8CCDCB3}" destId="{2B496BD1-F16E-4DBF-BA41-4ACDD59E491B}" srcOrd="0" destOrd="0" parTransId="{C74CF6E7-3D18-4EB7-9497-15FCAF538138}" sibTransId="{4974949F-66D8-434F-AEEB-B21E539EC60E}"/>
    <dgm:cxn modelId="{929BF2EE-3619-43C1-93C0-E58BBF6EBDDC}" type="presOf" srcId="{0E348479-D14A-4EA0-804D-36926AC567C1}" destId="{37BA4DCA-618C-47EA-B11D-EEF82FFCE3E2}" srcOrd="0" destOrd="0" presId="urn:microsoft.com/office/officeart/2005/8/layout/hierarchy4"/>
    <dgm:cxn modelId="{3186383C-3357-43CF-8644-56B70D06FE09}" type="presParOf" srcId="{00AAE987-1AC0-4110-9B65-531EA915F4E7}" destId="{ADD08712-067D-438A-8B02-70D6C05A768F}" srcOrd="0" destOrd="0" presId="urn:microsoft.com/office/officeart/2005/8/layout/hierarchy4"/>
    <dgm:cxn modelId="{0D7FE063-B921-4EFF-B286-FA1565F92796}" type="presParOf" srcId="{ADD08712-067D-438A-8B02-70D6C05A768F}" destId="{335C569A-42BD-4E0A-ADC2-175DBBB6A7EB}" srcOrd="0" destOrd="0" presId="urn:microsoft.com/office/officeart/2005/8/layout/hierarchy4"/>
    <dgm:cxn modelId="{A9F0A5A6-457F-40F1-ADEB-0D9715C6FAED}" type="presParOf" srcId="{ADD08712-067D-438A-8B02-70D6C05A768F}" destId="{F64CE844-52EC-4CA3-B125-B1A6CA814E19}" srcOrd="1" destOrd="0" presId="urn:microsoft.com/office/officeart/2005/8/layout/hierarchy4"/>
    <dgm:cxn modelId="{4AD30EAA-9E68-4FCE-BD36-572FE0EA5AE2}" type="presParOf" srcId="{ADD08712-067D-438A-8B02-70D6C05A768F}" destId="{7CEF15F9-E097-4E7F-BDDF-5D50F3F95FD5}" srcOrd="2" destOrd="0" presId="urn:microsoft.com/office/officeart/2005/8/layout/hierarchy4"/>
    <dgm:cxn modelId="{54A36485-99DD-4885-B4FB-BF2CD073119D}" type="presParOf" srcId="{7CEF15F9-E097-4E7F-BDDF-5D50F3F95FD5}" destId="{91CF2D72-B103-4C6B-8D46-1F5F0EE66481}" srcOrd="0" destOrd="0" presId="urn:microsoft.com/office/officeart/2005/8/layout/hierarchy4"/>
    <dgm:cxn modelId="{6EDD3EFD-8ADD-464E-A89A-7371336C4287}" type="presParOf" srcId="{91CF2D72-B103-4C6B-8D46-1F5F0EE66481}" destId="{ACE1FCF8-D6DE-4783-8DEE-15BB55E2AA2F}" srcOrd="0" destOrd="0" presId="urn:microsoft.com/office/officeart/2005/8/layout/hierarchy4"/>
    <dgm:cxn modelId="{ED86C316-49C3-4B1F-BBCD-3817C570BCA4}" type="presParOf" srcId="{91CF2D72-B103-4C6B-8D46-1F5F0EE66481}" destId="{467BDDCC-662D-4953-8C68-CDCDE7BFE9EF}" srcOrd="1" destOrd="0" presId="urn:microsoft.com/office/officeart/2005/8/layout/hierarchy4"/>
    <dgm:cxn modelId="{529DEE7F-6117-4B24-8ECE-54388292E7F8}" type="presParOf" srcId="{7CEF15F9-E097-4E7F-BDDF-5D50F3F95FD5}" destId="{8F39200E-15F3-4D3C-ABD6-2816C25E1D3E}" srcOrd="1" destOrd="0" presId="urn:microsoft.com/office/officeart/2005/8/layout/hierarchy4"/>
    <dgm:cxn modelId="{CE8F6B88-C887-497C-9D64-1EE368ED6E04}" type="presParOf" srcId="{7CEF15F9-E097-4E7F-BDDF-5D50F3F95FD5}" destId="{23082E4F-5B0B-4607-AEEC-A2C9B3419F61}" srcOrd="2" destOrd="0" presId="urn:microsoft.com/office/officeart/2005/8/layout/hierarchy4"/>
    <dgm:cxn modelId="{0805EFF8-3C52-4867-89BD-FEED2F53BCE8}" type="presParOf" srcId="{23082E4F-5B0B-4607-AEEC-A2C9B3419F61}" destId="{7A378C2A-082C-4FF3-8D62-9064BE4B8EC9}" srcOrd="0" destOrd="0" presId="urn:microsoft.com/office/officeart/2005/8/layout/hierarchy4"/>
    <dgm:cxn modelId="{1BE41927-2E34-44EF-8F87-5D54A2858696}" type="presParOf" srcId="{23082E4F-5B0B-4607-AEEC-A2C9B3419F61}" destId="{A595F981-C3C0-47EA-9C33-9EB20E9E07A3}" srcOrd="1" destOrd="0" presId="urn:microsoft.com/office/officeart/2005/8/layout/hierarchy4"/>
    <dgm:cxn modelId="{54BA9B78-510B-4C4C-8659-9F3B87EF9B0A}" type="presParOf" srcId="{7CEF15F9-E097-4E7F-BDDF-5D50F3F95FD5}" destId="{195C8907-9F10-4946-BB0F-918CBA1E4388}" srcOrd="3" destOrd="0" presId="urn:microsoft.com/office/officeart/2005/8/layout/hierarchy4"/>
    <dgm:cxn modelId="{D2F3987E-870F-45AB-B65A-919228B0854F}" type="presParOf" srcId="{7CEF15F9-E097-4E7F-BDDF-5D50F3F95FD5}" destId="{A85C3DE4-ED10-4B35-95DB-392D204D67F3}" srcOrd="4" destOrd="0" presId="urn:microsoft.com/office/officeart/2005/8/layout/hierarchy4"/>
    <dgm:cxn modelId="{C8A4BFAA-F535-4855-86E7-115E8BE36F4E}" type="presParOf" srcId="{A85C3DE4-ED10-4B35-95DB-392D204D67F3}" destId="{492A0923-E6FC-43A3-A3CB-DEA5FC638260}" srcOrd="0" destOrd="0" presId="urn:microsoft.com/office/officeart/2005/8/layout/hierarchy4"/>
    <dgm:cxn modelId="{265824AB-98B2-4489-AD90-1AD48F8EE807}" type="presParOf" srcId="{A85C3DE4-ED10-4B35-95DB-392D204D67F3}" destId="{8F77D428-8154-4046-AB3C-425384D3FFAA}" srcOrd="1" destOrd="0" presId="urn:microsoft.com/office/officeart/2005/8/layout/hierarchy4"/>
    <dgm:cxn modelId="{125D1EC3-0B99-4826-9C6D-89EC42928679}" type="presParOf" srcId="{7CEF15F9-E097-4E7F-BDDF-5D50F3F95FD5}" destId="{4C9D2F35-61F1-4E7E-96C6-EAAB682AF9D7}" srcOrd="5" destOrd="0" presId="urn:microsoft.com/office/officeart/2005/8/layout/hierarchy4"/>
    <dgm:cxn modelId="{E40307E2-9090-441F-BA59-58976CE82185}" type="presParOf" srcId="{7CEF15F9-E097-4E7F-BDDF-5D50F3F95FD5}" destId="{4244CE25-47DB-467C-950E-7FF740D9FF24}" srcOrd="6" destOrd="0" presId="urn:microsoft.com/office/officeart/2005/8/layout/hierarchy4"/>
    <dgm:cxn modelId="{80AB0F2D-509C-4CD4-82C6-08C21B0EDF8B}" type="presParOf" srcId="{4244CE25-47DB-467C-950E-7FF740D9FF24}" destId="{1700293E-8F32-4D1F-8070-F4CA52D555A7}" srcOrd="0" destOrd="0" presId="urn:microsoft.com/office/officeart/2005/8/layout/hierarchy4"/>
    <dgm:cxn modelId="{CCCC2D6C-FE71-4094-BA28-39532E18D18A}" type="presParOf" srcId="{4244CE25-47DB-467C-950E-7FF740D9FF24}" destId="{3429D44A-04C0-4F95-88C4-1AB3A00455BA}" srcOrd="1" destOrd="0" presId="urn:microsoft.com/office/officeart/2005/8/layout/hierarchy4"/>
    <dgm:cxn modelId="{38659D68-2227-4D2C-95DA-E4CD75D2903D}" type="presParOf" srcId="{7CEF15F9-E097-4E7F-BDDF-5D50F3F95FD5}" destId="{F73DF0B9-865F-497F-BA2A-CB404C067E52}" srcOrd="7" destOrd="0" presId="urn:microsoft.com/office/officeart/2005/8/layout/hierarchy4"/>
    <dgm:cxn modelId="{8DEEB7A5-2074-4FE9-B787-3216FD077677}" type="presParOf" srcId="{7CEF15F9-E097-4E7F-BDDF-5D50F3F95FD5}" destId="{1AE7A2CC-4C78-40AB-B6FD-882077808239}" srcOrd="8" destOrd="0" presId="urn:microsoft.com/office/officeart/2005/8/layout/hierarchy4"/>
    <dgm:cxn modelId="{CB887B1C-A398-4E47-A421-A1880FAE9E1A}" type="presParOf" srcId="{1AE7A2CC-4C78-40AB-B6FD-882077808239}" destId="{E0223892-0AA9-4B31-B85E-BD2A90B12096}" srcOrd="0" destOrd="0" presId="urn:microsoft.com/office/officeart/2005/8/layout/hierarchy4"/>
    <dgm:cxn modelId="{CA34197E-7637-43D7-93AA-81F8D33E667B}" type="presParOf" srcId="{1AE7A2CC-4C78-40AB-B6FD-882077808239}" destId="{F8E940E8-3172-46BF-BE73-978A7CB67D10}" srcOrd="1" destOrd="0" presId="urn:microsoft.com/office/officeart/2005/8/layout/hierarchy4"/>
    <dgm:cxn modelId="{3A063144-B091-4E3F-BA40-C7DD7DAA5D1B}" type="presParOf" srcId="{7CEF15F9-E097-4E7F-BDDF-5D50F3F95FD5}" destId="{2932A364-7512-4CBA-ADBF-7FEFD7CFE9A0}" srcOrd="9" destOrd="0" presId="urn:microsoft.com/office/officeart/2005/8/layout/hierarchy4"/>
    <dgm:cxn modelId="{C9794624-2CE5-475A-AE2E-E2F8C4E2EEAA}" type="presParOf" srcId="{7CEF15F9-E097-4E7F-BDDF-5D50F3F95FD5}" destId="{F9FF7E99-70A2-47AE-891C-642E82D1C74F}" srcOrd="10" destOrd="0" presId="urn:microsoft.com/office/officeart/2005/8/layout/hierarchy4"/>
    <dgm:cxn modelId="{09734B7E-3251-4DAE-AE14-612DE3754BAC}" type="presParOf" srcId="{F9FF7E99-70A2-47AE-891C-642E82D1C74F}" destId="{78B33FD1-6104-4F9E-B776-394F1C876566}" srcOrd="0" destOrd="0" presId="urn:microsoft.com/office/officeart/2005/8/layout/hierarchy4"/>
    <dgm:cxn modelId="{0C20BC97-0F21-4B70-8929-FC14DE2B75BF}" type="presParOf" srcId="{F9FF7E99-70A2-47AE-891C-642E82D1C74F}" destId="{1B424DDB-A6D3-420A-AC7D-B791C2EA4AFD}" srcOrd="1" destOrd="0" presId="urn:microsoft.com/office/officeart/2005/8/layout/hierarchy4"/>
    <dgm:cxn modelId="{66187C08-A129-4931-B37B-1109A50D0B5A}" type="presParOf" srcId="{00AAE987-1AC0-4110-9B65-531EA915F4E7}" destId="{DB206C6A-6297-4B88-8CF4-7EDCB1EB96A6}" srcOrd="1" destOrd="0" presId="urn:microsoft.com/office/officeart/2005/8/layout/hierarchy4"/>
    <dgm:cxn modelId="{04EE74BE-3F00-4A70-B256-019DAD0ACCBB}" type="presParOf" srcId="{00AAE987-1AC0-4110-9B65-531EA915F4E7}" destId="{C620AE56-066C-483D-B9A2-799A5933FBAA}" srcOrd="2" destOrd="0" presId="urn:microsoft.com/office/officeart/2005/8/layout/hierarchy4"/>
    <dgm:cxn modelId="{85BAAC37-96F7-4645-AC82-986A86B74D6C}" type="presParOf" srcId="{C620AE56-066C-483D-B9A2-799A5933FBAA}" destId="{E0B79B7B-B3A0-4D43-BBF7-2FDA938C8CC1}" srcOrd="0" destOrd="0" presId="urn:microsoft.com/office/officeart/2005/8/layout/hierarchy4"/>
    <dgm:cxn modelId="{9D206A6B-DCC0-4110-9324-972ED6FA99D7}" type="presParOf" srcId="{C620AE56-066C-483D-B9A2-799A5933FBAA}" destId="{8355482D-02D0-4F65-8FB9-F8BBF68B98CE}" srcOrd="1" destOrd="0" presId="urn:microsoft.com/office/officeart/2005/8/layout/hierarchy4"/>
    <dgm:cxn modelId="{B67EE104-BEFB-4ED7-9BEE-72F674AE2A22}" type="presParOf" srcId="{C620AE56-066C-483D-B9A2-799A5933FBAA}" destId="{DADA57BD-493A-4197-AAA5-F17BBA1B004C}" srcOrd="2" destOrd="0" presId="urn:microsoft.com/office/officeart/2005/8/layout/hierarchy4"/>
    <dgm:cxn modelId="{29811C41-8870-4734-906A-982868AC1D05}" type="presParOf" srcId="{DADA57BD-493A-4197-AAA5-F17BBA1B004C}" destId="{AFC46BA1-A17C-42A6-B014-D03A4BB8E1A3}" srcOrd="0" destOrd="0" presId="urn:microsoft.com/office/officeart/2005/8/layout/hierarchy4"/>
    <dgm:cxn modelId="{52526E7E-AB06-4FE2-A308-C9017BD0567E}" type="presParOf" srcId="{AFC46BA1-A17C-42A6-B014-D03A4BB8E1A3}" destId="{A94A2E5B-0116-4137-85D3-F194F796A283}" srcOrd="0" destOrd="0" presId="urn:microsoft.com/office/officeart/2005/8/layout/hierarchy4"/>
    <dgm:cxn modelId="{55428F7B-D562-40D2-BD26-33309677D426}" type="presParOf" srcId="{AFC46BA1-A17C-42A6-B014-D03A4BB8E1A3}" destId="{52769D58-F884-4EE4-A6AC-982D07B9DBED}" srcOrd="1" destOrd="0" presId="urn:microsoft.com/office/officeart/2005/8/layout/hierarchy4"/>
    <dgm:cxn modelId="{C1A7A0CC-79FF-4944-BF37-4EE0D324D6B2}" type="presParOf" srcId="{DADA57BD-493A-4197-AAA5-F17BBA1B004C}" destId="{C7C7B152-C3A2-479F-A109-2F3EAF832E52}" srcOrd="1" destOrd="0" presId="urn:microsoft.com/office/officeart/2005/8/layout/hierarchy4"/>
    <dgm:cxn modelId="{17914EE8-6B37-4A29-8779-D903C130B512}" type="presParOf" srcId="{DADA57BD-493A-4197-AAA5-F17BBA1B004C}" destId="{568DF860-6569-4B61-A6CB-A2C5F3017AF6}" srcOrd="2" destOrd="0" presId="urn:microsoft.com/office/officeart/2005/8/layout/hierarchy4"/>
    <dgm:cxn modelId="{DCBE1228-B522-4E44-B947-89C0757B03D1}" type="presParOf" srcId="{568DF860-6569-4B61-A6CB-A2C5F3017AF6}" destId="{37BA4DCA-618C-47EA-B11D-EEF82FFCE3E2}" srcOrd="0" destOrd="0" presId="urn:microsoft.com/office/officeart/2005/8/layout/hierarchy4"/>
    <dgm:cxn modelId="{E15BD2B0-7D7E-43BF-97F4-350F2A0EB3AA}" type="presParOf" srcId="{568DF860-6569-4B61-A6CB-A2C5F3017AF6}" destId="{DA1EF123-E3B3-4BAD-BFA6-3C6CD8AEA22F}" srcOrd="1" destOrd="0" presId="urn:microsoft.com/office/officeart/2005/8/layout/hierarchy4"/>
    <dgm:cxn modelId="{364B1BFF-8C28-425C-A002-1EB93FFE9C24}" type="presParOf" srcId="{DADA57BD-493A-4197-AAA5-F17BBA1B004C}" destId="{0962B086-B377-447D-9955-0AA52B1A6B07}" srcOrd="3" destOrd="0" presId="urn:microsoft.com/office/officeart/2005/8/layout/hierarchy4"/>
    <dgm:cxn modelId="{5EA4645D-1E0D-47F8-967F-09A23FAD3025}" type="presParOf" srcId="{DADA57BD-493A-4197-AAA5-F17BBA1B004C}" destId="{4EF7636A-F4DF-4158-A668-DB66BEA4D33D}" srcOrd="4" destOrd="0" presId="urn:microsoft.com/office/officeart/2005/8/layout/hierarchy4"/>
    <dgm:cxn modelId="{99D137FF-53D7-4ED3-A541-30A2103C7F4E}" type="presParOf" srcId="{4EF7636A-F4DF-4158-A668-DB66BEA4D33D}" destId="{46404D1D-32E3-491B-B3C6-52B36715DA11}" srcOrd="0" destOrd="0" presId="urn:microsoft.com/office/officeart/2005/8/layout/hierarchy4"/>
    <dgm:cxn modelId="{B942C735-216D-4556-B885-356B59DB6009}" type="presParOf" srcId="{4EF7636A-F4DF-4158-A668-DB66BEA4D33D}" destId="{3D1DE26D-7E57-4117-B256-724E6FFBA2AC}" srcOrd="1" destOrd="0" presId="urn:microsoft.com/office/officeart/2005/8/layout/hierarchy4"/>
    <dgm:cxn modelId="{8F7830E6-3D08-4A2A-8BDB-25B563159507}" type="presParOf" srcId="{DADA57BD-493A-4197-AAA5-F17BBA1B004C}" destId="{6BF6FCEE-850F-4D30-A8D6-AF1993E1B2A4}" srcOrd="5" destOrd="0" presId="urn:microsoft.com/office/officeart/2005/8/layout/hierarchy4"/>
    <dgm:cxn modelId="{AB9D5F8D-DD4F-4459-94D6-5196492D370B}" type="presParOf" srcId="{DADA57BD-493A-4197-AAA5-F17BBA1B004C}" destId="{9981AB5F-1B9E-4CDC-8608-5498DA981D2E}" srcOrd="6" destOrd="0" presId="urn:microsoft.com/office/officeart/2005/8/layout/hierarchy4"/>
    <dgm:cxn modelId="{780DBDC0-271B-45FD-B480-282578D75543}" type="presParOf" srcId="{9981AB5F-1B9E-4CDC-8608-5498DA981D2E}" destId="{6AACC388-6920-4273-AE19-B622C85724B5}" srcOrd="0" destOrd="0" presId="urn:microsoft.com/office/officeart/2005/8/layout/hierarchy4"/>
    <dgm:cxn modelId="{3E574F51-9727-48EE-B39F-4BF42BDAEB8B}" type="presParOf" srcId="{9981AB5F-1B9E-4CDC-8608-5498DA981D2E}" destId="{123C04A2-FF66-4CBD-B6EB-7ADF01C002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19F78A-BDF3-4AC3-A89C-B1622A6F80F6}" type="doc">
      <dgm:prSet loTypeId="urn:microsoft.com/office/officeart/2005/8/layout/architecture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9B1D2F9B-9629-4BCF-BB32-E9D6CFAE5605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GB" sz="1800" dirty="0">
              <a:solidFill>
                <a:schemeClr val="accent2"/>
              </a:solidFill>
            </a:rPr>
            <a:t>Financial Management</a:t>
          </a:r>
        </a:p>
      </dgm:t>
    </dgm:pt>
    <dgm:pt modelId="{AB75A21F-F573-4318-A2D3-F56B1B5FA71B}" type="parTrans" cxnId="{64824D34-FB0C-4D16-A9CA-E1407B7F182C}">
      <dgm:prSet/>
      <dgm:spPr/>
      <dgm:t>
        <a:bodyPr/>
        <a:lstStyle/>
        <a:p>
          <a:endParaRPr lang="en-GB"/>
        </a:p>
      </dgm:t>
    </dgm:pt>
    <dgm:pt modelId="{C4D0C74A-D364-4404-A971-7631BF452927}" type="sibTrans" cxnId="{64824D34-FB0C-4D16-A9CA-E1407B7F182C}">
      <dgm:prSet/>
      <dgm:spPr/>
      <dgm:t>
        <a:bodyPr/>
        <a:lstStyle/>
        <a:p>
          <a:endParaRPr lang="en-GB"/>
        </a:p>
      </dgm:t>
    </dgm:pt>
    <dgm:pt modelId="{B40EF44E-2394-4D1E-AC6A-55C59B20C8F5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accent2"/>
              </a:solidFill>
            </a:rPr>
            <a:t>Cash and Banking</a:t>
          </a:r>
        </a:p>
      </dgm:t>
    </dgm:pt>
    <dgm:pt modelId="{B955C395-B08A-4B55-B4B7-C73C09FFDE2C}" type="parTrans" cxnId="{BC5A32E5-50FC-4DB9-A937-DC5A5EAED5CA}">
      <dgm:prSet/>
      <dgm:spPr/>
      <dgm:t>
        <a:bodyPr/>
        <a:lstStyle/>
        <a:p>
          <a:endParaRPr lang="en-GB"/>
        </a:p>
      </dgm:t>
    </dgm:pt>
    <dgm:pt modelId="{2D133FC0-CF2B-48D9-9A39-1EEAB74DDC14}" type="sibTrans" cxnId="{BC5A32E5-50FC-4DB9-A937-DC5A5EAED5CA}">
      <dgm:prSet/>
      <dgm:spPr/>
      <dgm:t>
        <a:bodyPr/>
        <a:lstStyle/>
        <a:p>
          <a:endParaRPr lang="en-GB"/>
        </a:p>
      </dgm:t>
    </dgm:pt>
    <dgm:pt modelId="{32D151BB-716D-4FC5-BBFF-F1F67C7A4B9A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accent2"/>
              </a:solidFill>
            </a:rPr>
            <a:t>Annual accounting and </a:t>
          </a:r>
        </a:p>
        <a:p>
          <a:r>
            <a:rPr lang="en-GB" dirty="0">
              <a:solidFill>
                <a:schemeClr val="accent2"/>
              </a:solidFill>
            </a:rPr>
            <a:t>Year-End</a:t>
          </a:r>
        </a:p>
      </dgm:t>
    </dgm:pt>
    <dgm:pt modelId="{5702DAEA-51C2-4C91-B1D8-5A64068D6890}" type="parTrans" cxnId="{8AEC7F7D-9AD5-4999-A1AC-DFE37EADB14C}">
      <dgm:prSet/>
      <dgm:spPr/>
      <dgm:t>
        <a:bodyPr/>
        <a:lstStyle/>
        <a:p>
          <a:endParaRPr lang="en-GB"/>
        </a:p>
      </dgm:t>
    </dgm:pt>
    <dgm:pt modelId="{7F5AF618-BAC1-4E53-B52D-9E5EF1040BD4}" type="sibTrans" cxnId="{8AEC7F7D-9AD5-4999-A1AC-DFE37EADB14C}">
      <dgm:prSet/>
      <dgm:spPr/>
      <dgm:t>
        <a:bodyPr/>
        <a:lstStyle/>
        <a:p>
          <a:endParaRPr lang="en-GB"/>
        </a:p>
      </dgm:t>
    </dgm:pt>
    <dgm:pt modelId="{F7E07F3D-F9B9-40F5-A088-F6BF1C97B0AA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accent2"/>
              </a:solidFill>
            </a:rPr>
            <a:t>Bookkeeping</a:t>
          </a:r>
        </a:p>
      </dgm:t>
    </dgm:pt>
    <dgm:pt modelId="{E2BF5953-69AA-4D1E-B575-B71D3F8A5287}" type="parTrans" cxnId="{DC86B5A1-F8F0-40CA-9D23-8360A6539A90}">
      <dgm:prSet/>
      <dgm:spPr/>
      <dgm:t>
        <a:bodyPr/>
        <a:lstStyle/>
        <a:p>
          <a:endParaRPr lang="en-GB"/>
        </a:p>
      </dgm:t>
    </dgm:pt>
    <dgm:pt modelId="{20B3B41A-2594-4713-A182-E0947AA7D975}" type="sibTrans" cxnId="{DC86B5A1-F8F0-40CA-9D23-8360A6539A90}">
      <dgm:prSet/>
      <dgm:spPr/>
      <dgm:t>
        <a:bodyPr/>
        <a:lstStyle/>
        <a:p>
          <a:endParaRPr lang="en-GB"/>
        </a:p>
      </dgm:t>
    </dgm:pt>
    <dgm:pt modelId="{75C7FF35-81A8-483E-811C-6FB62C2DCBFA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accent2"/>
              </a:solidFill>
            </a:rPr>
            <a:t>Management reporting</a:t>
          </a:r>
        </a:p>
      </dgm:t>
    </dgm:pt>
    <dgm:pt modelId="{AA4D6957-CDF7-4013-8D08-D029130C45ED}" type="parTrans" cxnId="{61C79644-757E-44D9-A02B-EF353290A54D}">
      <dgm:prSet/>
      <dgm:spPr/>
      <dgm:t>
        <a:bodyPr/>
        <a:lstStyle/>
        <a:p>
          <a:endParaRPr lang="en-GB"/>
        </a:p>
      </dgm:t>
    </dgm:pt>
    <dgm:pt modelId="{15DBDEF8-0AA2-4D07-AD20-69083D1D73B3}" type="sibTrans" cxnId="{61C79644-757E-44D9-A02B-EF353290A54D}">
      <dgm:prSet/>
      <dgm:spPr/>
      <dgm:t>
        <a:bodyPr/>
        <a:lstStyle/>
        <a:p>
          <a:endParaRPr lang="en-GB"/>
        </a:p>
      </dgm:t>
    </dgm:pt>
    <dgm:pt modelId="{C6954628-65C4-4082-87DF-3FF300836EB2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accent2"/>
              </a:solidFill>
            </a:rPr>
            <a:t>Controls</a:t>
          </a:r>
        </a:p>
      </dgm:t>
    </dgm:pt>
    <dgm:pt modelId="{AEA72CC7-6F00-4A0D-96E3-CF69920A78E2}" type="parTrans" cxnId="{3F304BD0-C384-49B9-8B91-58955F90883E}">
      <dgm:prSet/>
      <dgm:spPr/>
      <dgm:t>
        <a:bodyPr/>
        <a:lstStyle/>
        <a:p>
          <a:endParaRPr lang="en-GB"/>
        </a:p>
      </dgm:t>
    </dgm:pt>
    <dgm:pt modelId="{84E18E9C-CBB0-4A50-BC09-6D2911B71046}" type="sibTrans" cxnId="{3F304BD0-C384-49B9-8B91-58955F90883E}">
      <dgm:prSet/>
      <dgm:spPr/>
      <dgm:t>
        <a:bodyPr/>
        <a:lstStyle/>
        <a:p>
          <a:endParaRPr lang="en-GB"/>
        </a:p>
      </dgm:t>
    </dgm:pt>
    <dgm:pt modelId="{CAD8E38E-9A62-4856-9140-909301AB6A2E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accent2"/>
              </a:solidFill>
            </a:rPr>
            <a:t>Compliance and Tax</a:t>
          </a:r>
        </a:p>
      </dgm:t>
    </dgm:pt>
    <dgm:pt modelId="{93F0AE50-8D93-4DD9-9AD3-46F5125A4A12}" type="parTrans" cxnId="{DB7C5DE6-D72A-44C5-B077-59B2115F7145}">
      <dgm:prSet/>
      <dgm:spPr/>
      <dgm:t>
        <a:bodyPr/>
        <a:lstStyle/>
        <a:p>
          <a:endParaRPr lang="en-GB"/>
        </a:p>
      </dgm:t>
    </dgm:pt>
    <dgm:pt modelId="{0D0A41C4-E998-48BD-AA7A-7A405EB76C53}" type="sibTrans" cxnId="{DB7C5DE6-D72A-44C5-B077-59B2115F7145}">
      <dgm:prSet/>
      <dgm:spPr/>
      <dgm:t>
        <a:bodyPr/>
        <a:lstStyle/>
        <a:p>
          <a:endParaRPr lang="en-GB"/>
        </a:p>
      </dgm:t>
    </dgm:pt>
    <dgm:pt modelId="{2D99A087-E099-4F12-A2BB-011C80A86AA3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accent2"/>
              </a:solidFill>
            </a:rPr>
            <a:t>Budgeting and forecasting</a:t>
          </a:r>
        </a:p>
      </dgm:t>
    </dgm:pt>
    <dgm:pt modelId="{17D05C1C-AE4E-4021-AB65-42BBDE819A28}" type="parTrans" cxnId="{C94DDD59-FFFF-4BA4-AF9D-72602844A1DA}">
      <dgm:prSet/>
      <dgm:spPr/>
      <dgm:t>
        <a:bodyPr/>
        <a:lstStyle/>
        <a:p>
          <a:endParaRPr lang="en-GB"/>
        </a:p>
      </dgm:t>
    </dgm:pt>
    <dgm:pt modelId="{92AB7291-8E7E-4BE9-B6B5-3824FFCF1F70}" type="sibTrans" cxnId="{C94DDD59-FFFF-4BA4-AF9D-72602844A1DA}">
      <dgm:prSet/>
      <dgm:spPr/>
      <dgm:t>
        <a:bodyPr/>
        <a:lstStyle/>
        <a:p>
          <a:endParaRPr lang="en-GB"/>
        </a:p>
      </dgm:t>
    </dgm:pt>
    <dgm:pt modelId="{379A7C45-F525-443C-8337-19D7A7F79077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>
              <a:solidFill>
                <a:schemeClr val="accent2"/>
              </a:solidFill>
            </a:rPr>
            <a:t>Payroll </a:t>
          </a:r>
          <a:r>
            <a:rPr lang="en-GB" dirty="0">
              <a:solidFill>
                <a:schemeClr val="accent2"/>
              </a:solidFill>
            </a:rPr>
            <a:t>and Pensions</a:t>
          </a:r>
        </a:p>
      </dgm:t>
    </dgm:pt>
    <dgm:pt modelId="{506BFEEE-C698-40D0-B784-B63B5FFCD71C}" type="parTrans" cxnId="{485FF6BB-C043-46EE-9391-C5CBB665F412}">
      <dgm:prSet/>
      <dgm:spPr/>
      <dgm:t>
        <a:bodyPr/>
        <a:lstStyle/>
        <a:p>
          <a:endParaRPr lang="en-GB"/>
        </a:p>
      </dgm:t>
    </dgm:pt>
    <dgm:pt modelId="{977C0DDA-6094-4C95-82AB-FA1F2AFEF890}" type="sibTrans" cxnId="{485FF6BB-C043-46EE-9391-C5CBB665F412}">
      <dgm:prSet/>
      <dgm:spPr/>
      <dgm:t>
        <a:bodyPr/>
        <a:lstStyle/>
        <a:p>
          <a:endParaRPr lang="en-GB"/>
        </a:p>
      </dgm:t>
    </dgm:pt>
    <dgm:pt modelId="{43BA307C-D9C6-4F81-84FA-016617F96949}">
      <dgm:prSet phldrT="[Text]"/>
      <dgm:spPr>
        <a:ln>
          <a:solidFill>
            <a:schemeClr val="accent2"/>
          </a:solidFill>
        </a:ln>
      </dgm:spPr>
      <dgm:t>
        <a:bodyPr/>
        <a:lstStyle/>
        <a:p>
          <a:r>
            <a:rPr lang="en-GB" dirty="0">
              <a:solidFill>
                <a:schemeClr val="accent2"/>
              </a:solidFill>
            </a:rPr>
            <a:t>Assets and Liabilities</a:t>
          </a:r>
        </a:p>
      </dgm:t>
    </dgm:pt>
    <dgm:pt modelId="{2425EDE9-5450-42FA-A48D-9B5B287FE9DF}" type="parTrans" cxnId="{7FAA75D2-954D-488A-AADB-BFFB47BBD1FB}">
      <dgm:prSet/>
      <dgm:spPr/>
      <dgm:t>
        <a:bodyPr/>
        <a:lstStyle/>
        <a:p>
          <a:endParaRPr lang="en-GB"/>
        </a:p>
      </dgm:t>
    </dgm:pt>
    <dgm:pt modelId="{482D630E-0FF9-4D66-9B67-FFD2E5DAC351}" type="sibTrans" cxnId="{7FAA75D2-954D-488A-AADB-BFFB47BBD1FB}">
      <dgm:prSet/>
      <dgm:spPr/>
      <dgm:t>
        <a:bodyPr/>
        <a:lstStyle/>
        <a:p>
          <a:endParaRPr lang="en-GB"/>
        </a:p>
      </dgm:t>
    </dgm:pt>
    <dgm:pt modelId="{981FDB5D-616E-4296-8E8C-72BA6D361A30}" type="pres">
      <dgm:prSet presAssocID="{A619F78A-BDF3-4AC3-A89C-B1622A6F80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9B904C-FBEA-4FF9-871A-3F697DDFDF91}" type="pres">
      <dgm:prSet presAssocID="{9B1D2F9B-9629-4BCF-BB32-E9D6CFAE5605}" presName="vertOne" presStyleCnt="0"/>
      <dgm:spPr/>
    </dgm:pt>
    <dgm:pt modelId="{48B5DC34-FC4C-49A6-9E5B-7039ED2757E2}" type="pres">
      <dgm:prSet presAssocID="{9B1D2F9B-9629-4BCF-BB32-E9D6CFAE5605}" presName="txOne" presStyleLbl="node0" presStyleIdx="0" presStyleCnt="1" custScaleY="55351">
        <dgm:presLayoutVars>
          <dgm:chPref val="3"/>
        </dgm:presLayoutVars>
      </dgm:prSet>
      <dgm:spPr/>
    </dgm:pt>
    <dgm:pt modelId="{32F37BAB-8EF7-41FC-AE8A-4F26ADBD2DDB}" type="pres">
      <dgm:prSet presAssocID="{9B1D2F9B-9629-4BCF-BB32-E9D6CFAE5605}" presName="parTransOne" presStyleCnt="0"/>
      <dgm:spPr/>
    </dgm:pt>
    <dgm:pt modelId="{95F71B0D-BEDF-45DB-9464-2BEE2F9285FA}" type="pres">
      <dgm:prSet presAssocID="{9B1D2F9B-9629-4BCF-BB32-E9D6CFAE5605}" presName="horzOne" presStyleCnt="0"/>
      <dgm:spPr/>
    </dgm:pt>
    <dgm:pt modelId="{0110C3B1-5A84-4152-9F5E-BAC089AE221F}" type="pres">
      <dgm:prSet presAssocID="{F7E07F3D-F9B9-40F5-A088-F6BF1C97B0AA}" presName="vertTwo" presStyleCnt="0"/>
      <dgm:spPr/>
    </dgm:pt>
    <dgm:pt modelId="{C9071E58-4314-4D49-BA08-288484414D00}" type="pres">
      <dgm:prSet presAssocID="{F7E07F3D-F9B9-40F5-A088-F6BF1C97B0AA}" presName="txTwo" presStyleLbl="node2" presStyleIdx="0" presStyleCnt="9" custLinFactNeighborY="7968">
        <dgm:presLayoutVars>
          <dgm:chPref val="3"/>
        </dgm:presLayoutVars>
      </dgm:prSet>
      <dgm:spPr/>
    </dgm:pt>
    <dgm:pt modelId="{453B3547-5894-4142-9DE1-31E56425DB59}" type="pres">
      <dgm:prSet presAssocID="{F7E07F3D-F9B9-40F5-A088-F6BF1C97B0AA}" presName="horzTwo" presStyleCnt="0"/>
      <dgm:spPr/>
    </dgm:pt>
    <dgm:pt modelId="{5D1F2F1C-9AAE-4C8D-BE51-D97DB25271E3}" type="pres">
      <dgm:prSet presAssocID="{20B3B41A-2594-4713-A182-E0947AA7D975}" presName="sibSpaceTwo" presStyleCnt="0"/>
      <dgm:spPr/>
    </dgm:pt>
    <dgm:pt modelId="{24E3FFE8-2713-4DF7-A8F7-5C18B4079E52}" type="pres">
      <dgm:prSet presAssocID="{2D99A087-E099-4F12-A2BB-011C80A86AA3}" presName="vertTwo" presStyleCnt="0"/>
      <dgm:spPr/>
    </dgm:pt>
    <dgm:pt modelId="{440C26D0-47F5-4C96-ADCE-56D293FE944B}" type="pres">
      <dgm:prSet presAssocID="{2D99A087-E099-4F12-A2BB-011C80A86AA3}" presName="txTwo" presStyleLbl="node2" presStyleIdx="1" presStyleCnt="9" custLinFactNeighborX="-205" custLinFactNeighborY="7324">
        <dgm:presLayoutVars>
          <dgm:chPref val="3"/>
        </dgm:presLayoutVars>
      </dgm:prSet>
      <dgm:spPr/>
    </dgm:pt>
    <dgm:pt modelId="{00CB8583-07A1-4B86-B017-41D73A32A542}" type="pres">
      <dgm:prSet presAssocID="{2D99A087-E099-4F12-A2BB-011C80A86AA3}" presName="horzTwo" presStyleCnt="0"/>
      <dgm:spPr/>
    </dgm:pt>
    <dgm:pt modelId="{6A44CB6F-49B6-4A55-8B59-F8577F150919}" type="pres">
      <dgm:prSet presAssocID="{92AB7291-8E7E-4BE9-B6B5-3824FFCF1F70}" presName="sibSpaceTwo" presStyleCnt="0"/>
      <dgm:spPr/>
    </dgm:pt>
    <dgm:pt modelId="{0B099435-64D3-40C1-A97D-B81F54D03F5D}" type="pres">
      <dgm:prSet presAssocID="{75C7FF35-81A8-483E-811C-6FB62C2DCBFA}" presName="vertTwo" presStyleCnt="0"/>
      <dgm:spPr/>
    </dgm:pt>
    <dgm:pt modelId="{5BB6A84A-5901-4B79-9F8E-7DED6F534268}" type="pres">
      <dgm:prSet presAssocID="{75C7FF35-81A8-483E-811C-6FB62C2DCBFA}" presName="txTwo" presStyleLbl="node2" presStyleIdx="2" presStyleCnt="9" custLinFactNeighborY="7968">
        <dgm:presLayoutVars>
          <dgm:chPref val="3"/>
        </dgm:presLayoutVars>
      </dgm:prSet>
      <dgm:spPr/>
    </dgm:pt>
    <dgm:pt modelId="{0D2F084D-383B-4CD6-A659-C373357C1DAF}" type="pres">
      <dgm:prSet presAssocID="{75C7FF35-81A8-483E-811C-6FB62C2DCBFA}" presName="horzTwo" presStyleCnt="0"/>
      <dgm:spPr/>
    </dgm:pt>
    <dgm:pt modelId="{4E1995D6-F36C-4B4E-B488-E5843C8DA1CB}" type="pres">
      <dgm:prSet presAssocID="{15DBDEF8-0AA2-4D07-AD20-69083D1D73B3}" presName="sibSpaceTwo" presStyleCnt="0"/>
      <dgm:spPr/>
    </dgm:pt>
    <dgm:pt modelId="{768BB623-B742-4B26-95D8-EA20E21C3CDC}" type="pres">
      <dgm:prSet presAssocID="{379A7C45-F525-443C-8337-19D7A7F79077}" presName="vertTwo" presStyleCnt="0"/>
      <dgm:spPr/>
    </dgm:pt>
    <dgm:pt modelId="{491025D7-0615-475F-8504-4E5B5F488248}" type="pres">
      <dgm:prSet presAssocID="{379A7C45-F525-443C-8337-19D7A7F79077}" presName="txTwo" presStyleLbl="node2" presStyleIdx="3" presStyleCnt="9" custLinFactNeighborY="6710">
        <dgm:presLayoutVars>
          <dgm:chPref val="3"/>
        </dgm:presLayoutVars>
      </dgm:prSet>
      <dgm:spPr/>
    </dgm:pt>
    <dgm:pt modelId="{3606CFA6-54A2-47F6-AD93-3A2567ACE49A}" type="pres">
      <dgm:prSet presAssocID="{379A7C45-F525-443C-8337-19D7A7F79077}" presName="horzTwo" presStyleCnt="0"/>
      <dgm:spPr/>
    </dgm:pt>
    <dgm:pt modelId="{F8DDADD7-994E-465A-9500-1B8CAB18EAE3}" type="pres">
      <dgm:prSet presAssocID="{977C0DDA-6094-4C95-82AB-FA1F2AFEF890}" presName="sibSpaceTwo" presStyleCnt="0"/>
      <dgm:spPr/>
    </dgm:pt>
    <dgm:pt modelId="{76649F30-5F34-4BAE-9399-AB5C4112F7B6}" type="pres">
      <dgm:prSet presAssocID="{B40EF44E-2394-4D1E-AC6A-55C59B20C8F5}" presName="vertTwo" presStyleCnt="0"/>
      <dgm:spPr/>
    </dgm:pt>
    <dgm:pt modelId="{491588E0-E8A8-402A-AC25-6CA269F2FCBE}" type="pres">
      <dgm:prSet presAssocID="{B40EF44E-2394-4D1E-AC6A-55C59B20C8F5}" presName="txTwo" presStyleLbl="node2" presStyleIdx="4" presStyleCnt="9" custLinFactNeighborY="7968">
        <dgm:presLayoutVars>
          <dgm:chPref val="3"/>
        </dgm:presLayoutVars>
      </dgm:prSet>
      <dgm:spPr/>
    </dgm:pt>
    <dgm:pt modelId="{893E8547-EB39-4F95-A69B-9287EE859790}" type="pres">
      <dgm:prSet presAssocID="{B40EF44E-2394-4D1E-AC6A-55C59B20C8F5}" presName="horzTwo" presStyleCnt="0"/>
      <dgm:spPr/>
    </dgm:pt>
    <dgm:pt modelId="{54476A00-9D77-4331-B7A3-900191A35CA9}" type="pres">
      <dgm:prSet presAssocID="{2D133FC0-CF2B-48D9-9A39-1EEAB74DDC14}" presName="sibSpaceTwo" presStyleCnt="0"/>
      <dgm:spPr/>
    </dgm:pt>
    <dgm:pt modelId="{E4653758-6235-4DE3-8D6B-52145C118668}" type="pres">
      <dgm:prSet presAssocID="{43BA307C-D9C6-4F81-84FA-016617F96949}" presName="vertTwo" presStyleCnt="0"/>
      <dgm:spPr/>
    </dgm:pt>
    <dgm:pt modelId="{D534E42E-3247-4979-B58B-E26ACDCCFAFA}" type="pres">
      <dgm:prSet presAssocID="{43BA307C-D9C6-4F81-84FA-016617F96949}" presName="txTwo" presStyleLbl="node2" presStyleIdx="5" presStyleCnt="9" custLinFactNeighborY="8352">
        <dgm:presLayoutVars>
          <dgm:chPref val="3"/>
        </dgm:presLayoutVars>
      </dgm:prSet>
      <dgm:spPr/>
    </dgm:pt>
    <dgm:pt modelId="{AAAA185E-75E7-431F-87AF-D845E0FC2E1D}" type="pres">
      <dgm:prSet presAssocID="{43BA307C-D9C6-4F81-84FA-016617F96949}" presName="horzTwo" presStyleCnt="0"/>
      <dgm:spPr/>
    </dgm:pt>
    <dgm:pt modelId="{88FA8493-7839-4BB0-B626-115F3AD9DA36}" type="pres">
      <dgm:prSet presAssocID="{482D630E-0FF9-4D66-9B67-FFD2E5DAC351}" presName="sibSpaceTwo" presStyleCnt="0"/>
      <dgm:spPr/>
    </dgm:pt>
    <dgm:pt modelId="{74F3EFCB-2E00-4083-B560-BA40FEBAFBE0}" type="pres">
      <dgm:prSet presAssocID="{C6954628-65C4-4082-87DF-3FF300836EB2}" presName="vertTwo" presStyleCnt="0"/>
      <dgm:spPr/>
    </dgm:pt>
    <dgm:pt modelId="{BA5EE12D-BADF-4383-94DA-C57A419A2B4F}" type="pres">
      <dgm:prSet presAssocID="{C6954628-65C4-4082-87DF-3FF300836EB2}" presName="txTwo" presStyleLbl="node2" presStyleIdx="6" presStyleCnt="9" custLinFactNeighborY="8821">
        <dgm:presLayoutVars>
          <dgm:chPref val="3"/>
        </dgm:presLayoutVars>
      </dgm:prSet>
      <dgm:spPr/>
    </dgm:pt>
    <dgm:pt modelId="{C4FCE4D6-AD2B-4236-B8D3-87E170630ADD}" type="pres">
      <dgm:prSet presAssocID="{C6954628-65C4-4082-87DF-3FF300836EB2}" presName="horzTwo" presStyleCnt="0"/>
      <dgm:spPr/>
    </dgm:pt>
    <dgm:pt modelId="{E575E701-8A13-48DF-9697-B9859D9B2261}" type="pres">
      <dgm:prSet presAssocID="{84E18E9C-CBB0-4A50-BC09-6D2911B71046}" presName="sibSpaceTwo" presStyleCnt="0"/>
      <dgm:spPr/>
    </dgm:pt>
    <dgm:pt modelId="{F7B7307C-2E84-4A15-968C-618C38366C49}" type="pres">
      <dgm:prSet presAssocID="{32D151BB-716D-4FC5-BBFF-F1F67C7A4B9A}" presName="vertTwo" presStyleCnt="0"/>
      <dgm:spPr/>
    </dgm:pt>
    <dgm:pt modelId="{7CFDC085-8631-43B1-938A-5A51BFA4C3E5}" type="pres">
      <dgm:prSet presAssocID="{32D151BB-716D-4FC5-BBFF-F1F67C7A4B9A}" presName="txTwo" presStyleLbl="node2" presStyleIdx="7" presStyleCnt="9" custLinFactNeighborY="7704">
        <dgm:presLayoutVars>
          <dgm:chPref val="3"/>
        </dgm:presLayoutVars>
      </dgm:prSet>
      <dgm:spPr/>
    </dgm:pt>
    <dgm:pt modelId="{7837D1DE-6CE6-4273-9F65-61B72A08C8B1}" type="pres">
      <dgm:prSet presAssocID="{32D151BB-716D-4FC5-BBFF-F1F67C7A4B9A}" presName="horzTwo" presStyleCnt="0"/>
      <dgm:spPr/>
    </dgm:pt>
    <dgm:pt modelId="{4A366E76-9C6C-44DF-8870-035716091DC0}" type="pres">
      <dgm:prSet presAssocID="{7F5AF618-BAC1-4E53-B52D-9E5EF1040BD4}" presName="sibSpaceTwo" presStyleCnt="0"/>
      <dgm:spPr/>
    </dgm:pt>
    <dgm:pt modelId="{BAB86460-BE4B-4A27-8210-0F934585C795}" type="pres">
      <dgm:prSet presAssocID="{CAD8E38E-9A62-4856-9140-909301AB6A2E}" presName="vertTwo" presStyleCnt="0"/>
      <dgm:spPr/>
    </dgm:pt>
    <dgm:pt modelId="{0313736D-D35C-497F-AD14-2A8E1F79DE01}" type="pres">
      <dgm:prSet presAssocID="{CAD8E38E-9A62-4856-9140-909301AB6A2E}" presName="txTwo" presStyleLbl="node2" presStyleIdx="8" presStyleCnt="9" custLinFactNeighborX="-630" custLinFactNeighborY="8424">
        <dgm:presLayoutVars>
          <dgm:chPref val="3"/>
        </dgm:presLayoutVars>
      </dgm:prSet>
      <dgm:spPr/>
    </dgm:pt>
    <dgm:pt modelId="{BEA31160-9240-46CE-8F24-B5FEE20CC864}" type="pres">
      <dgm:prSet presAssocID="{CAD8E38E-9A62-4856-9140-909301AB6A2E}" presName="horzTwo" presStyleCnt="0"/>
      <dgm:spPr/>
    </dgm:pt>
  </dgm:ptLst>
  <dgm:cxnLst>
    <dgm:cxn modelId="{B0DCF613-6AA5-41C4-878A-7981E9FE72EA}" type="presOf" srcId="{379A7C45-F525-443C-8337-19D7A7F79077}" destId="{491025D7-0615-475F-8504-4E5B5F488248}" srcOrd="0" destOrd="0" presId="urn:microsoft.com/office/officeart/2005/8/layout/architecture"/>
    <dgm:cxn modelId="{A26F4832-DE96-487D-BF2D-95AC43DBE709}" type="presOf" srcId="{CAD8E38E-9A62-4856-9140-909301AB6A2E}" destId="{0313736D-D35C-497F-AD14-2A8E1F79DE01}" srcOrd="0" destOrd="0" presId="urn:microsoft.com/office/officeart/2005/8/layout/architecture"/>
    <dgm:cxn modelId="{64824D34-FB0C-4D16-A9CA-E1407B7F182C}" srcId="{A619F78A-BDF3-4AC3-A89C-B1622A6F80F6}" destId="{9B1D2F9B-9629-4BCF-BB32-E9D6CFAE5605}" srcOrd="0" destOrd="0" parTransId="{AB75A21F-F573-4318-A2D3-F56B1B5FA71B}" sibTransId="{C4D0C74A-D364-4404-A971-7631BF452927}"/>
    <dgm:cxn modelId="{78EF6E42-E16D-4EA8-A092-70D2DDDC2830}" type="presOf" srcId="{9B1D2F9B-9629-4BCF-BB32-E9D6CFAE5605}" destId="{48B5DC34-FC4C-49A6-9E5B-7039ED2757E2}" srcOrd="0" destOrd="0" presId="urn:microsoft.com/office/officeart/2005/8/layout/architecture"/>
    <dgm:cxn modelId="{61C79644-757E-44D9-A02B-EF353290A54D}" srcId="{9B1D2F9B-9629-4BCF-BB32-E9D6CFAE5605}" destId="{75C7FF35-81A8-483E-811C-6FB62C2DCBFA}" srcOrd="2" destOrd="0" parTransId="{AA4D6957-CDF7-4013-8D08-D029130C45ED}" sibTransId="{15DBDEF8-0AA2-4D07-AD20-69083D1D73B3}"/>
    <dgm:cxn modelId="{8E58E372-8B39-4B00-B897-CA76F133B4D0}" type="presOf" srcId="{2D99A087-E099-4F12-A2BB-011C80A86AA3}" destId="{440C26D0-47F5-4C96-ADCE-56D293FE944B}" srcOrd="0" destOrd="0" presId="urn:microsoft.com/office/officeart/2005/8/layout/architecture"/>
    <dgm:cxn modelId="{8FE56455-F371-43B8-8667-C6C9C3D108D5}" type="presOf" srcId="{B40EF44E-2394-4D1E-AC6A-55C59B20C8F5}" destId="{491588E0-E8A8-402A-AC25-6CA269F2FCBE}" srcOrd="0" destOrd="0" presId="urn:microsoft.com/office/officeart/2005/8/layout/architecture"/>
    <dgm:cxn modelId="{29827779-D574-43CC-BA8D-0FF69C728AC1}" type="presOf" srcId="{32D151BB-716D-4FC5-BBFF-F1F67C7A4B9A}" destId="{7CFDC085-8631-43B1-938A-5A51BFA4C3E5}" srcOrd="0" destOrd="0" presId="urn:microsoft.com/office/officeart/2005/8/layout/architecture"/>
    <dgm:cxn modelId="{C94DDD59-FFFF-4BA4-AF9D-72602844A1DA}" srcId="{9B1D2F9B-9629-4BCF-BB32-E9D6CFAE5605}" destId="{2D99A087-E099-4F12-A2BB-011C80A86AA3}" srcOrd="1" destOrd="0" parTransId="{17D05C1C-AE4E-4021-AB65-42BBDE819A28}" sibTransId="{92AB7291-8E7E-4BE9-B6B5-3824FFCF1F70}"/>
    <dgm:cxn modelId="{8AEC7F7D-9AD5-4999-A1AC-DFE37EADB14C}" srcId="{9B1D2F9B-9629-4BCF-BB32-E9D6CFAE5605}" destId="{32D151BB-716D-4FC5-BBFF-F1F67C7A4B9A}" srcOrd="7" destOrd="0" parTransId="{5702DAEA-51C2-4C91-B1D8-5A64068D6890}" sibTransId="{7F5AF618-BAC1-4E53-B52D-9E5EF1040BD4}"/>
    <dgm:cxn modelId="{86A23987-D15C-40EA-8A6A-19DF93C1D1EF}" type="presOf" srcId="{43BA307C-D9C6-4F81-84FA-016617F96949}" destId="{D534E42E-3247-4979-B58B-E26ACDCCFAFA}" srcOrd="0" destOrd="0" presId="urn:microsoft.com/office/officeart/2005/8/layout/architecture"/>
    <dgm:cxn modelId="{665FEF8F-5A4A-48D5-BA61-A67C40CA04D5}" type="presOf" srcId="{A619F78A-BDF3-4AC3-A89C-B1622A6F80F6}" destId="{981FDB5D-616E-4296-8E8C-72BA6D361A30}" srcOrd="0" destOrd="0" presId="urn:microsoft.com/office/officeart/2005/8/layout/architecture"/>
    <dgm:cxn modelId="{0F05EC9A-B456-467A-B711-2711D13462C5}" type="presOf" srcId="{F7E07F3D-F9B9-40F5-A088-F6BF1C97B0AA}" destId="{C9071E58-4314-4D49-BA08-288484414D00}" srcOrd="0" destOrd="0" presId="urn:microsoft.com/office/officeart/2005/8/layout/architecture"/>
    <dgm:cxn modelId="{DC86B5A1-F8F0-40CA-9D23-8360A6539A90}" srcId="{9B1D2F9B-9629-4BCF-BB32-E9D6CFAE5605}" destId="{F7E07F3D-F9B9-40F5-A088-F6BF1C97B0AA}" srcOrd="0" destOrd="0" parTransId="{E2BF5953-69AA-4D1E-B575-B71D3F8A5287}" sibTransId="{20B3B41A-2594-4713-A182-E0947AA7D975}"/>
    <dgm:cxn modelId="{485FF6BB-C043-46EE-9391-C5CBB665F412}" srcId="{9B1D2F9B-9629-4BCF-BB32-E9D6CFAE5605}" destId="{379A7C45-F525-443C-8337-19D7A7F79077}" srcOrd="3" destOrd="0" parTransId="{506BFEEE-C698-40D0-B784-B63B5FFCD71C}" sibTransId="{977C0DDA-6094-4C95-82AB-FA1F2AFEF890}"/>
    <dgm:cxn modelId="{96A7D2C5-3CEE-4822-A2A3-23B1BE8B8764}" type="presOf" srcId="{75C7FF35-81A8-483E-811C-6FB62C2DCBFA}" destId="{5BB6A84A-5901-4B79-9F8E-7DED6F534268}" srcOrd="0" destOrd="0" presId="urn:microsoft.com/office/officeart/2005/8/layout/architecture"/>
    <dgm:cxn modelId="{3F304BD0-C384-49B9-8B91-58955F90883E}" srcId="{9B1D2F9B-9629-4BCF-BB32-E9D6CFAE5605}" destId="{C6954628-65C4-4082-87DF-3FF300836EB2}" srcOrd="6" destOrd="0" parTransId="{AEA72CC7-6F00-4A0D-96E3-CF69920A78E2}" sibTransId="{84E18E9C-CBB0-4A50-BC09-6D2911B71046}"/>
    <dgm:cxn modelId="{7FAA75D2-954D-488A-AADB-BFFB47BBD1FB}" srcId="{9B1D2F9B-9629-4BCF-BB32-E9D6CFAE5605}" destId="{43BA307C-D9C6-4F81-84FA-016617F96949}" srcOrd="5" destOrd="0" parTransId="{2425EDE9-5450-42FA-A48D-9B5B287FE9DF}" sibTransId="{482D630E-0FF9-4D66-9B67-FFD2E5DAC351}"/>
    <dgm:cxn modelId="{8D14D8D8-812C-4C90-81A1-01CAED591A0A}" type="presOf" srcId="{C6954628-65C4-4082-87DF-3FF300836EB2}" destId="{BA5EE12D-BADF-4383-94DA-C57A419A2B4F}" srcOrd="0" destOrd="0" presId="urn:microsoft.com/office/officeart/2005/8/layout/architecture"/>
    <dgm:cxn modelId="{BC5A32E5-50FC-4DB9-A937-DC5A5EAED5CA}" srcId="{9B1D2F9B-9629-4BCF-BB32-E9D6CFAE5605}" destId="{B40EF44E-2394-4D1E-AC6A-55C59B20C8F5}" srcOrd="4" destOrd="0" parTransId="{B955C395-B08A-4B55-B4B7-C73C09FFDE2C}" sibTransId="{2D133FC0-CF2B-48D9-9A39-1EEAB74DDC14}"/>
    <dgm:cxn modelId="{DB7C5DE6-D72A-44C5-B077-59B2115F7145}" srcId="{9B1D2F9B-9629-4BCF-BB32-E9D6CFAE5605}" destId="{CAD8E38E-9A62-4856-9140-909301AB6A2E}" srcOrd="8" destOrd="0" parTransId="{93F0AE50-8D93-4DD9-9AD3-46F5125A4A12}" sibTransId="{0D0A41C4-E998-48BD-AA7A-7A405EB76C53}"/>
    <dgm:cxn modelId="{D560772C-E4BB-46B8-A3A9-8A3939C959A2}" type="presParOf" srcId="{981FDB5D-616E-4296-8E8C-72BA6D361A30}" destId="{EB9B904C-FBEA-4FF9-871A-3F697DDFDF91}" srcOrd="0" destOrd="0" presId="urn:microsoft.com/office/officeart/2005/8/layout/architecture"/>
    <dgm:cxn modelId="{32D717AA-8F81-48C7-B9A8-5C9B2F0A3ABA}" type="presParOf" srcId="{EB9B904C-FBEA-4FF9-871A-3F697DDFDF91}" destId="{48B5DC34-FC4C-49A6-9E5B-7039ED2757E2}" srcOrd="0" destOrd="0" presId="urn:microsoft.com/office/officeart/2005/8/layout/architecture"/>
    <dgm:cxn modelId="{8975369F-8433-4FDA-834F-A07758244596}" type="presParOf" srcId="{EB9B904C-FBEA-4FF9-871A-3F697DDFDF91}" destId="{32F37BAB-8EF7-41FC-AE8A-4F26ADBD2DDB}" srcOrd="1" destOrd="0" presId="urn:microsoft.com/office/officeart/2005/8/layout/architecture"/>
    <dgm:cxn modelId="{43B0CADF-013A-466F-B98F-F28AECA79BAD}" type="presParOf" srcId="{EB9B904C-FBEA-4FF9-871A-3F697DDFDF91}" destId="{95F71B0D-BEDF-45DB-9464-2BEE2F9285FA}" srcOrd="2" destOrd="0" presId="urn:microsoft.com/office/officeart/2005/8/layout/architecture"/>
    <dgm:cxn modelId="{6184EA86-404E-4C3B-BA4F-1057913E051F}" type="presParOf" srcId="{95F71B0D-BEDF-45DB-9464-2BEE2F9285FA}" destId="{0110C3B1-5A84-4152-9F5E-BAC089AE221F}" srcOrd="0" destOrd="0" presId="urn:microsoft.com/office/officeart/2005/8/layout/architecture"/>
    <dgm:cxn modelId="{5FE7AEB3-0873-42CD-A86B-0CF28FCC4070}" type="presParOf" srcId="{0110C3B1-5A84-4152-9F5E-BAC089AE221F}" destId="{C9071E58-4314-4D49-BA08-288484414D00}" srcOrd="0" destOrd="0" presId="urn:microsoft.com/office/officeart/2005/8/layout/architecture"/>
    <dgm:cxn modelId="{04F2DCCD-C77A-42C0-99EB-0902C8713869}" type="presParOf" srcId="{0110C3B1-5A84-4152-9F5E-BAC089AE221F}" destId="{453B3547-5894-4142-9DE1-31E56425DB59}" srcOrd="1" destOrd="0" presId="urn:microsoft.com/office/officeart/2005/8/layout/architecture"/>
    <dgm:cxn modelId="{C22EE4B8-7737-464B-BEDC-CC0AA395CFA9}" type="presParOf" srcId="{95F71B0D-BEDF-45DB-9464-2BEE2F9285FA}" destId="{5D1F2F1C-9AAE-4C8D-BE51-D97DB25271E3}" srcOrd="1" destOrd="0" presId="urn:microsoft.com/office/officeart/2005/8/layout/architecture"/>
    <dgm:cxn modelId="{EC384252-73B8-4A62-A817-BA16B00F1DC1}" type="presParOf" srcId="{95F71B0D-BEDF-45DB-9464-2BEE2F9285FA}" destId="{24E3FFE8-2713-4DF7-A8F7-5C18B4079E52}" srcOrd="2" destOrd="0" presId="urn:microsoft.com/office/officeart/2005/8/layout/architecture"/>
    <dgm:cxn modelId="{2C08E01A-FD11-464C-94AE-DAC25B101604}" type="presParOf" srcId="{24E3FFE8-2713-4DF7-A8F7-5C18B4079E52}" destId="{440C26D0-47F5-4C96-ADCE-56D293FE944B}" srcOrd="0" destOrd="0" presId="urn:microsoft.com/office/officeart/2005/8/layout/architecture"/>
    <dgm:cxn modelId="{6348AB1A-9C7C-4375-9016-B8C665A4D9A7}" type="presParOf" srcId="{24E3FFE8-2713-4DF7-A8F7-5C18B4079E52}" destId="{00CB8583-07A1-4B86-B017-41D73A32A542}" srcOrd="1" destOrd="0" presId="urn:microsoft.com/office/officeart/2005/8/layout/architecture"/>
    <dgm:cxn modelId="{B3D2CF15-C635-4376-960C-E065ACC0F932}" type="presParOf" srcId="{95F71B0D-BEDF-45DB-9464-2BEE2F9285FA}" destId="{6A44CB6F-49B6-4A55-8B59-F8577F150919}" srcOrd="3" destOrd="0" presId="urn:microsoft.com/office/officeart/2005/8/layout/architecture"/>
    <dgm:cxn modelId="{9873F789-E81A-4BEF-9456-4F36ABF932C2}" type="presParOf" srcId="{95F71B0D-BEDF-45DB-9464-2BEE2F9285FA}" destId="{0B099435-64D3-40C1-A97D-B81F54D03F5D}" srcOrd="4" destOrd="0" presId="urn:microsoft.com/office/officeart/2005/8/layout/architecture"/>
    <dgm:cxn modelId="{0EC09321-91A9-4239-8681-40898714F3BB}" type="presParOf" srcId="{0B099435-64D3-40C1-A97D-B81F54D03F5D}" destId="{5BB6A84A-5901-4B79-9F8E-7DED6F534268}" srcOrd="0" destOrd="0" presId="urn:microsoft.com/office/officeart/2005/8/layout/architecture"/>
    <dgm:cxn modelId="{BA3B50E2-4C3F-4C35-88DF-F239B4EA50DF}" type="presParOf" srcId="{0B099435-64D3-40C1-A97D-B81F54D03F5D}" destId="{0D2F084D-383B-4CD6-A659-C373357C1DAF}" srcOrd="1" destOrd="0" presId="urn:microsoft.com/office/officeart/2005/8/layout/architecture"/>
    <dgm:cxn modelId="{705AD872-FC24-4E89-B2CD-961774A93DA1}" type="presParOf" srcId="{95F71B0D-BEDF-45DB-9464-2BEE2F9285FA}" destId="{4E1995D6-F36C-4B4E-B488-E5843C8DA1CB}" srcOrd="5" destOrd="0" presId="urn:microsoft.com/office/officeart/2005/8/layout/architecture"/>
    <dgm:cxn modelId="{8F0FEEE8-200F-4762-902B-DE787FA4FB3B}" type="presParOf" srcId="{95F71B0D-BEDF-45DB-9464-2BEE2F9285FA}" destId="{768BB623-B742-4B26-95D8-EA20E21C3CDC}" srcOrd="6" destOrd="0" presId="urn:microsoft.com/office/officeart/2005/8/layout/architecture"/>
    <dgm:cxn modelId="{C1C02DD2-A8C1-423D-94AF-0045DE997F1C}" type="presParOf" srcId="{768BB623-B742-4B26-95D8-EA20E21C3CDC}" destId="{491025D7-0615-475F-8504-4E5B5F488248}" srcOrd="0" destOrd="0" presId="urn:microsoft.com/office/officeart/2005/8/layout/architecture"/>
    <dgm:cxn modelId="{3AA5E203-A9D3-426E-80E1-F40D41601E2D}" type="presParOf" srcId="{768BB623-B742-4B26-95D8-EA20E21C3CDC}" destId="{3606CFA6-54A2-47F6-AD93-3A2567ACE49A}" srcOrd="1" destOrd="0" presId="urn:microsoft.com/office/officeart/2005/8/layout/architecture"/>
    <dgm:cxn modelId="{E8C3DF88-7494-452C-91EA-7793C60396EE}" type="presParOf" srcId="{95F71B0D-BEDF-45DB-9464-2BEE2F9285FA}" destId="{F8DDADD7-994E-465A-9500-1B8CAB18EAE3}" srcOrd="7" destOrd="0" presId="urn:microsoft.com/office/officeart/2005/8/layout/architecture"/>
    <dgm:cxn modelId="{09068813-2555-49A4-86F5-4C97F99C5C1D}" type="presParOf" srcId="{95F71B0D-BEDF-45DB-9464-2BEE2F9285FA}" destId="{76649F30-5F34-4BAE-9399-AB5C4112F7B6}" srcOrd="8" destOrd="0" presId="urn:microsoft.com/office/officeart/2005/8/layout/architecture"/>
    <dgm:cxn modelId="{B795ADF7-DAEE-4DD3-A71B-DAEBE7984F85}" type="presParOf" srcId="{76649F30-5F34-4BAE-9399-AB5C4112F7B6}" destId="{491588E0-E8A8-402A-AC25-6CA269F2FCBE}" srcOrd="0" destOrd="0" presId="urn:microsoft.com/office/officeart/2005/8/layout/architecture"/>
    <dgm:cxn modelId="{9722FB9E-E763-4C27-890B-2A77030A2752}" type="presParOf" srcId="{76649F30-5F34-4BAE-9399-AB5C4112F7B6}" destId="{893E8547-EB39-4F95-A69B-9287EE859790}" srcOrd="1" destOrd="0" presId="urn:microsoft.com/office/officeart/2005/8/layout/architecture"/>
    <dgm:cxn modelId="{3984F813-0E73-4261-8403-F06D39D41D47}" type="presParOf" srcId="{95F71B0D-BEDF-45DB-9464-2BEE2F9285FA}" destId="{54476A00-9D77-4331-B7A3-900191A35CA9}" srcOrd="9" destOrd="0" presId="urn:microsoft.com/office/officeart/2005/8/layout/architecture"/>
    <dgm:cxn modelId="{55C9EA95-26BD-49FD-9DD1-D9FB963659FA}" type="presParOf" srcId="{95F71B0D-BEDF-45DB-9464-2BEE2F9285FA}" destId="{E4653758-6235-4DE3-8D6B-52145C118668}" srcOrd="10" destOrd="0" presId="urn:microsoft.com/office/officeart/2005/8/layout/architecture"/>
    <dgm:cxn modelId="{45D12B74-2A7D-4168-8C96-135E10400DBF}" type="presParOf" srcId="{E4653758-6235-4DE3-8D6B-52145C118668}" destId="{D534E42E-3247-4979-B58B-E26ACDCCFAFA}" srcOrd="0" destOrd="0" presId="urn:microsoft.com/office/officeart/2005/8/layout/architecture"/>
    <dgm:cxn modelId="{0F4733A0-31A8-413D-A7FA-752B92554FBC}" type="presParOf" srcId="{E4653758-6235-4DE3-8D6B-52145C118668}" destId="{AAAA185E-75E7-431F-87AF-D845E0FC2E1D}" srcOrd="1" destOrd="0" presId="urn:microsoft.com/office/officeart/2005/8/layout/architecture"/>
    <dgm:cxn modelId="{46C785C4-DABC-455E-BC50-BB04929507A5}" type="presParOf" srcId="{95F71B0D-BEDF-45DB-9464-2BEE2F9285FA}" destId="{88FA8493-7839-4BB0-B626-115F3AD9DA36}" srcOrd="11" destOrd="0" presId="urn:microsoft.com/office/officeart/2005/8/layout/architecture"/>
    <dgm:cxn modelId="{8D616F97-BA61-427B-9C2C-75C0AC21F83F}" type="presParOf" srcId="{95F71B0D-BEDF-45DB-9464-2BEE2F9285FA}" destId="{74F3EFCB-2E00-4083-B560-BA40FEBAFBE0}" srcOrd="12" destOrd="0" presId="urn:microsoft.com/office/officeart/2005/8/layout/architecture"/>
    <dgm:cxn modelId="{6CDD3588-4BF8-4A1F-867F-010D57638247}" type="presParOf" srcId="{74F3EFCB-2E00-4083-B560-BA40FEBAFBE0}" destId="{BA5EE12D-BADF-4383-94DA-C57A419A2B4F}" srcOrd="0" destOrd="0" presId="urn:microsoft.com/office/officeart/2005/8/layout/architecture"/>
    <dgm:cxn modelId="{C5AC3079-FCFE-447E-BF15-7A6BDDE0F85B}" type="presParOf" srcId="{74F3EFCB-2E00-4083-B560-BA40FEBAFBE0}" destId="{C4FCE4D6-AD2B-4236-B8D3-87E170630ADD}" srcOrd="1" destOrd="0" presId="urn:microsoft.com/office/officeart/2005/8/layout/architecture"/>
    <dgm:cxn modelId="{C520B2E2-24F8-411B-9DE9-5CEBE35E0051}" type="presParOf" srcId="{95F71B0D-BEDF-45DB-9464-2BEE2F9285FA}" destId="{E575E701-8A13-48DF-9697-B9859D9B2261}" srcOrd="13" destOrd="0" presId="urn:microsoft.com/office/officeart/2005/8/layout/architecture"/>
    <dgm:cxn modelId="{D4B1143C-2A40-4C06-B673-DD12BD88C3EB}" type="presParOf" srcId="{95F71B0D-BEDF-45DB-9464-2BEE2F9285FA}" destId="{F7B7307C-2E84-4A15-968C-618C38366C49}" srcOrd="14" destOrd="0" presId="urn:microsoft.com/office/officeart/2005/8/layout/architecture"/>
    <dgm:cxn modelId="{7322E471-E5F3-43FF-BA3C-404F2BBA1E97}" type="presParOf" srcId="{F7B7307C-2E84-4A15-968C-618C38366C49}" destId="{7CFDC085-8631-43B1-938A-5A51BFA4C3E5}" srcOrd="0" destOrd="0" presId="urn:microsoft.com/office/officeart/2005/8/layout/architecture"/>
    <dgm:cxn modelId="{9CEFFCAD-5F47-4154-8468-57296CA3026B}" type="presParOf" srcId="{F7B7307C-2E84-4A15-968C-618C38366C49}" destId="{7837D1DE-6CE6-4273-9F65-61B72A08C8B1}" srcOrd="1" destOrd="0" presId="urn:microsoft.com/office/officeart/2005/8/layout/architecture"/>
    <dgm:cxn modelId="{182358F3-7D67-451F-AC1E-842F8A20E30C}" type="presParOf" srcId="{95F71B0D-BEDF-45DB-9464-2BEE2F9285FA}" destId="{4A366E76-9C6C-44DF-8870-035716091DC0}" srcOrd="15" destOrd="0" presId="urn:microsoft.com/office/officeart/2005/8/layout/architecture"/>
    <dgm:cxn modelId="{E0476D83-BA6B-42C4-BFD8-37CBB6CD6060}" type="presParOf" srcId="{95F71B0D-BEDF-45DB-9464-2BEE2F9285FA}" destId="{BAB86460-BE4B-4A27-8210-0F934585C795}" srcOrd="16" destOrd="0" presId="urn:microsoft.com/office/officeart/2005/8/layout/architecture"/>
    <dgm:cxn modelId="{C47D0C9A-FE46-4CB8-822D-5B74853A76EB}" type="presParOf" srcId="{BAB86460-BE4B-4A27-8210-0F934585C795}" destId="{0313736D-D35C-497F-AD14-2A8E1F79DE01}" srcOrd="0" destOrd="0" presId="urn:microsoft.com/office/officeart/2005/8/layout/architecture"/>
    <dgm:cxn modelId="{AACC4D43-A5B2-40EE-8EB8-A0174E62FDE1}" type="presParOf" srcId="{BAB86460-BE4B-4A27-8210-0F934585C795}" destId="{BEA31160-9240-46CE-8F24-B5FEE20CC86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0FB8B6-F1D2-45F8-A6A5-A047AF06F8E7}" type="doc">
      <dgm:prSet loTypeId="urn:microsoft.com/office/officeart/2005/8/layout/hierarchy4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41EA3106-E84B-4A5C-B2A8-591D3DE069CB}">
      <dgm:prSet phldrT="[Text]" custT="1"/>
      <dgm:spPr/>
      <dgm:t>
        <a:bodyPr/>
        <a:lstStyle/>
        <a:p>
          <a:r>
            <a:rPr lang="en-GB" sz="1800" dirty="0">
              <a:solidFill>
                <a:schemeClr val="accent3"/>
              </a:solidFill>
            </a:rPr>
            <a:t>Financially confident leadership</a:t>
          </a:r>
        </a:p>
      </dgm:t>
    </dgm:pt>
    <dgm:pt modelId="{B2A38DCF-C429-460E-8B7F-DFB2CE642AC7}" type="parTrans" cxnId="{10A4356A-9C9C-4936-9EA5-864E4B0606FB}">
      <dgm:prSet/>
      <dgm:spPr/>
      <dgm:t>
        <a:bodyPr/>
        <a:lstStyle/>
        <a:p>
          <a:endParaRPr lang="en-GB">
            <a:solidFill>
              <a:schemeClr val="accent3">
                <a:lumMod val="75000"/>
              </a:schemeClr>
            </a:solidFill>
          </a:endParaRPr>
        </a:p>
      </dgm:t>
    </dgm:pt>
    <dgm:pt modelId="{E15F2456-EC81-4F6B-9028-0A06A0C39E97}" type="sibTrans" cxnId="{10A4356A-9C9C-4936-9EA5-864E4B0606FB}">
      <dgm:prSet/>
      <dgm:spPr/>
      <dgm:t>
        <a:bodyPr/>
        <a:lstStyle/>
        <a:p>
          <a:endParaRPr lang="en-GB">
            <a:solidFill>
              <a:schemeClr val="accent3">
                <a:lumMod val="75000"/>
              </a:schemeClr>
            </a:solidFill>
          </a:endParaRPr>
        </a:p>
      </dgm:t>
    </dgm:pt>
    <dgm:pt modelId="{685C25DE-32EA-42E1-B684-373A9AF75437}">
      <dgm:prSet phldrT="[Text]" custT="1"/>
      <dgm:spPr/>
      <dgm:t>
        <a:bodyPr/>
        <a:lstStyle/>
        <a:p>
          <a:r>
            <a:rPr lang="en-US" sz="1400" b="0" dirty="0">
              <a:solidFill>
                <a:schemeClr val="accent3"/>
              </a:solidFill>
            </a:rPr>
            <a:t>Financial </a:t>
          </a:r>
          <a:br>
            <a:rPr lang="en-US" sz="1400" b="0" dirty="0">
              <a:solidFill>
                <a:schemeClr val="accent3"/>
              </a:solidFill>
            </a:rPr>
          </a:br>
          <a:r>
            <a:rPr lang="en-US" sz="1400" b="0" dirty="0">
              <a:solidFill>
                <a:schemeClr val="accent3"/>
              </a:solidFill>
            </a:rPr>
            <a:t>model</a:t>
          </a:r>
        </a:p>
      </dgm:t>
    </dgm:pt>
    <dgm:pt modelId="{3B2FE253-228D-458F-910E-53C81E43CAFA}" type="parTrans" cxnId="{CD2082B1-CD25-41DD-8F20-FC27F3E2196E}">
      <dgm:prSet/>
      <dgm:spPr/>
      <dgm:t>
        <a:bodyPr/>
        <a:lstStyle/>
        <a:p>
          <a:endParaRPr lang="en-GB">
            <a:solidFill>
              <a:schemeClr val="accent3">
                <a:lumMod val="75000"/>
              </a:schemeClr>
            </a:solidFill>
          </a:endParaRPr>
        </a:p>
      </dgm:t>
    </dgm:pt>
    <dgm:pt modelId="{003F586E-956E-442F-A49D-32FF98C3DB3F}" type="sibTrans" cxnId="{CD2082B1-CD25-41DD-8F20-FC27F3E2196E}">
      <dgm:prSet/>
      <dgm:spPr/>
      <dgm:t>
        <a:bodyPr/>
        <a:lstStyle/>
        <a:p>
          <a:endParaRPr lang="en-GB">
            <a:solidFill>
              <a:schemeClr val="accent3">
                <a:lumMod val="75000"/>
              </a:schemeClr>
            </a:solidFill>
          </a:endParaRPr>
        </a:p>
      </dgm:t>
    </dgm:pt>
    <dgm:pt modelId="{3FBA8066-D011-4231-8705-4C3895471DEA}">
      <dgm:prSet phldrT="[Text]" custT="1"/>
      <dgm:spPr/>
      <dgm:t>
        <a:bodyPr/>
        <a:lstStyle/>
        <a:p>
          <a:r>
            <a:rPr lang="en-US" sz="1400" b="0" dirty="0">
              <a:solidFill>
                <a:schemeClr val="accent3"/>
              </a:solidFill>
            </a:rPr>
            <a:t>Financial </a:t>
          </a:r>
          <a:br>
            <a:rPr lang="en-US" sz="1400" b="0" dirty="0">
              <a:solidFill>
                <a:schemeClr val="accent3"/>
              </a:solidFill>
            </a:rPr>
          </a:br>
          <a:r>
            <a:rPr lang="en-US" sz="1400" b="0" dirty="0">
              <a:solidFill>
                <a:schemeClr val="accent3"/>
              </a:solidFill>
            </a:rPr>
            <a:t>governance </a:t>
          </a:r>
          <a:br>
            <a:rPr lang="en-US" sz="1400" b="0" dirty="0">
              <a:solidFill>
                <a:schemeClr val="accent3"/>
              </a:solidFill>
            </a:rPr>
          </a:br>
          <a:endParaRPr lang="en-US" sz="1400" b="0" dirty="0">
            <a:solidFill>
              <a:schemeClr val="accent3"/>
            </a:solidFill>
          </a:endParaRPr>
        </a:p>
      </dgm:t>
    </dgm:pt>
    <dgm:pt modelId="{80C99802-704B-4E1F-92DC-E19A419DFEB8}" type="parTrans" cxnId="{3B0DB002-72DA-4B6B-956D-F73C3D4B3826}">
      <dgm:prSet/>
      <dgm:spPr/>
      <dgm:t>
        <a:bodyPr/>
        <a:lstStyle/>
        <a:p>
          <a:endParaRPr lang="en-GB">
            <a:solidFill>
              <a:schemeClr val="accent3">
                <a:lumMod val="75000"/>
              </a:schemeClr>
            </a:solidFill>
          </a:endParaRPr>
        </a:p>
      </dgm:t>
    </dgm:pt>
    <dgm:pt modelId="{0A295608-11EF-4EAE-A621-0A9B7916C62B}" type="sibTrans" cxnId="{3B0DB002-72DA-4B6B-956D-F73C3D4B3826}">
      <dgm:prSet/>
      <dgm:spPr/>
      <dgm:t>
        <a:bodyPr/>
        <a:lstStyle/>
        <a:p>
          <a:endParaRPr lang="en-GB">
            <a:solidFill>
              <a:schemeClr val="accent3">
                <a:lumMod val="75000"/>
              </a:schemeClr>
            </a:solidFill>
          </a:endParaRPr>
        </a:p>
      </dgm:t>
    </dgm:pt>
    <dgm:pt modelId="{0283636E-A9AD-47FF-916D-5DF215B58C72}">
      <dgm:prSet phldrT="[Text]" custT="1"/>
      <dgm:spPr/>
      <dgm:t>
        <a:bodyPr/>
        <a:lstStyle/>
        <a:p>
          <a:r>
            <a:rPr lang="en-US" sz="1400" b="0" dirty="0">
              <a:solidFill>
                <a:schemeClr val="accent3"/>
              </a:solidFill>
            </a:rPr>
            <a:t>Financial </a:t>
          </a:r>
          <a:br>
            <a:rPr lang="en-US" sz="1400" b="0" dirty="0">
              <a:solidFill>
                <a:schemeClr val="accent3"/>
              </a:solidFill>
            </a:rPr>
          </a:br>
          <a:r>
            <a:rPr lang="en-US" sz="1400" b="0" dirty="0">
              <a:solidFill>
                <a:schemeClr val="accent3"/>
              </a:solidFill>
            </a:rPr>
            <a:t>strategy</a:t>
          </a:r>
        </a:p>
      </dgm:t>
    </dgm:pt>
    <dgm:pt modelId="{9C1A9E08-FFC6-406C-B34B-FD0323EC7D3F}" type="parTrans" cxnId="{FB0ADBAD-036F-42F0-A4F7-0D99C3EAB7C3}">
      <dgm:prSet/>
      <dgm:spPr/>
      <dgm:t>
        <a:bodyPr/>
        <a:lstStyle/>
        <a:p>
          <a:endParaRPr lang="en-GB">
            <a:solidFill>
              <a:schemeClr val="accent3">
                <a:lumMod val="75000"/>
              </a:schemeClr>
            </a:solidFill>
          </a:endParaRPr>
        </a:p>
      </dgm:t>
    </dgm:pt>
    <dgm:pt modelId="{73755198-5ACB-44D2-902F-1A7FB1A6AC93}" type="sibTrans" cxnId="{FB0ADBAD-036F-42F0-A4F7-0D99C3EAB7C3}">
      <dgm:prSet/>
      <dgm:spPr/>
      <dgm:t>
        <a:bodyPr/>
        <a:lstStyle/>
        <a:p>
          <a:endParaRPr lang="en-GB">
            <a:solidFill>
              <a:schemeClr val="accent3">
                <a:lumMod val="75000"/>
              </a:schemeClr>
            </a:solidFill>
          </a:endParaRPr>
        </a:p>
      </dgm:t>
    </dgm:pt>
    <dgm:pt modelId="{E57C4019-2B1E-42A3-B086-EF2FE71154ED}">
      <dgm:prSet phldrT="[Text]" custT="1"/>
      <dgm:spPr/>
      <dgm:t>
        <a:bodyPr/>
        <a:lstStyle/>
        <a:p>
          <a:r>
            <a:rPr lang="en-US" sz="1400" b="0">
              <a:solidFill>
                <a:schemeClr val="accent3"/>
              </a:solidFill>
            </a:rPr>
            <a:t>Financial </a:t>
          </a:r>
        </a:p>
        <a:p>
          <a:r>
            <a:rPr lang="en-US" sz="1400" b="0">
              <a:solidFill>
                <a:schemeClr val="accent3"/>
              </a:solidFill>
            </a:rPr>
            <a:t>storytelling</a:t>
          </a:r>
          <a:endParaRPr lang="en-US" sz="1400" b="0" dirty="0">
            <a:solidFill>
              <a:schemeClr val="accent3"/>
            </a:solidFill>
          </a:endParaRPr>
        </a:p>
      </dgm:t>
    </dgm:pt>
    <dgm:pt modelId="{B3321ABC-7A77-446C-9E0B-9CF3E107CF25}" type="parTrans" cxnId="{C635EDA4-2C07-46A2-B64D-6FFC11A6D234}">
      <dgm:prSet/>
      <dgm:spPr/>
      <dgm:t>
        <a:bodyPr/>
        <a:lstStyle/>
        <a:p>
          <a:endParaRPr lang="en-GB"/>
        </a:p>
      </dgm:t>
    </dgm:pt>
    <dgm:pt modelId="{8D3A0F56-D2B0-4C96-ADC4-A33F4B76D504}" type="sibTrans" cxnId="{C635EDA4-2C07-46A2-B64D-6FFC11A6D234}">
      <dgm:prSet/>
      <dgm:spPr/>
      <dgm:t>
        <a:bodyPr/>
        <a:lstStyle/>
        <a:p>
          <a:endParaRPr lang="en-GB"/>
        </a:p>
      </dgm:t>
    </dgm:pt>
    <dgm:pt modelId="{AA6CEBAB-6118-466D-8389-688EDBBF195B}">
      <dgm:prSet phldrT="[Text]" custT="1"/>
      <dgm:spPr/>
      <dgm:t>
        <a:bodyPr/>
        <a:lstStyle/>
        <a:p>
          <a:r>
            <a:rPr lang="en-US" sz="1400" b="0" dirty="0">
              <a:solidFill>
                <a:schemeClr val="accent3"/>
              </a:solidFill>
            </a:rPr>
            <a:t>Financial </a:t>
          </a:r>
          <a:br>
            <a:rPr lang="en-US" sz="1400" b="0" dirty="0">
              <a:solidFill>
                <a:schemeClr val="accent3"/>
              </a:solidFill>
            </a:rPr>
          </a:br>
          <a:r>
            <a:rPr lang="en-US" sz="1400" b="0" dirty="0">
              <a:solidFill>
                <a:schemeClr val="accent3"/>
              </a:solidFill>
            </a:rPr>
            <a:t>risk</a:t>
          </a:r>
        </a:p>
      </dgm:t>
    </dgm:pt>
    <dgm:pt modelId="{60CB5FB7-2566-4633-8EB3-6CA438E065B3}" type="parTrans" cxnId="{16C5FECC-4A07-4A72-AC7E-A2DC8950E788}">
      <dgm:prSet/>
      <dgm:spPr/>
      <dgm:t>
        <a:bodyPr/>
        <a:lstStyle/>
        <a:p>
          <a:endParaRPr lang="en-GB"/>
        </a:p>
      </dgm:t>
    </dgm:pt>
    <dgm:pt modelId="{D0702C60-B688-4BF5-9F8F-760438AB1A1F}" type="sibTrans" cxnId="{16C5FECC-4A07-4A72-AC7E-A2DC8950E788}">
      <dgm:prSet/>
      <dgm:spPr/>
      <dgm:t>
        <a:bodyPr/>
        <a:lstStyle/>
        <a:p>
          <a:endParaRPr lang="en-GB"/>
        </a:p>
      </dgm:t>
    </dgm:pt>
    <dgm:pt modelId="{8A2CC988-E66A-4382-A09B-2258A1FBB183}" type="pres">
      <dgm:prSet presAssocID="{300FB8B6-F1D2-45F8-A6A5-A047AF06F8E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0BA47B-491A-4B46-8751-00A7CB66C336}" type="pres">
      <dgm:prSet presAssocID="{41EA3106-E84B-4A5C-B2A8-591D3DE069CB}" presName="vertOne" presStyleCnt="0"/>
      <dgm:spPr/>
    </dgm:pt>
    <dgm:pt modelId="{E86AA9FA-194B-4BE2-8EC1-4D131D1F4B04}" type="pres">
      <dgm:prSet presAssocID="{41EA3106-E84B-4A5C-B2A8-591D3DE069CB}" presName="txOne" presStyleLbl="node0" presStyleIdx="0" presStyleCnt="1" custScaleY="62790" custLinFactNeighborX="40" custLinFactNeighborY="-4820">
        <dgm:presLayoutVars>
          <dgm:chPref val="3"/>
        </dgm:presLayoutVars>
      </dgm:prSet>
      <dgm:spPr/>
    </dgm:pt>
    <dgm:pt modelId="{7B26DCFD-35D4-4224-ACCE-88FEE0ADB412}" type="pres">
      <dgm:prSet presAssocID="{41EA3106-E84B-4A5C-B2A8-591D3DE069CB}" presName="parTransOne" presStyleCnt="0"/>
      <dgm:spPr/>
    </dgm:pt>
    <dgm:pt modelId="{83C23B5F-7FE2-4C3C-9B0E-302B8E753123}" type="pres">
      <dgm:prSet presAssocID="{41EA3106-E84B-4A5C-B2A8-591D3DE069CB}" presName="horzOne" presStyleCnt="0"/>
      <dgm:spPr/>
    </dgm:pt>
    <dgm:pt modelId="{E910DB64-1D20-4F11-9B6B-895B6204C174}" type="pres">
      <dgm:prSet presAssocID="{685C25DE-32EA-42E1-B684-373A9AF75437}" presName="vertTwo" presStyleCnt="0"/>
      <dgm:spPr/>
    </dgm:pt>
    <dgm:pt modelId="{60FE063C-8040-455B-91B9-DAB36D0461E9}" type="pres">
      <dgm:prSet presAssocID="{685C25DE-32EA-42E1-B684-373A9AF75437}" presName="txTwo" presStyleLbl="node2" presStyleIdx="0" presStyleCnt="5" custLinFactNeighborX="-263" custLinFactNeighborY="-9049">
        <dgm:presLayoutVars>
          <dgm:chPref val="3"/>
        </dgm:presLayoutVars>
      </dgm:prSet>
      <dgm:spPr/>
    </dgm:pt>
    <dgm:pt modelId="{42344377-F89F-4AFC-85ED-9000A55CDDD0}" type="pres">
      <dgm:prSet presAssocID="{685C25DE-32EA-42E1-B684-373A9AF75437}" presName="horzTwo" presStyleCnt="0"/>
      <dgm:spPr/>
    </dgm:pt>
    <dgm:pt modelId="{69D0BAE3-D4DA-4A54-8ABE-3046078C96EF}" type="pres">
      <dgm:prSet presAssocID="{003F586E-956E-442F-A49D-32FF98C3DB3F}" presName="sibSpaceTwo" presStyleCnt="0"/>
      <dgm:spPr/>
    </dgm:pt>
    <dgm:pt modelId="{5A1C4CAA-E018-4C93-9667-93ECAF0AE4E9}" type="pres">
      <dgm:prSet presAssocID="{AA6CEBAB-6118-466D-8389-688EDBBF195B}" presName="vertTwo" presStyleCnt="0"/>
      <dgm:spPr/>
    </dgm:pt>
    <dgm:pt modelId="{6B8BA295-A0C1-44EC-970F-3B15A5FD0E7A}" type="pres">
      <dgm:prSet presAssocID="{AA6CEBAB-6118-466D-8389-688EDBBF195B}" presName="txTwo" presStyleLbl="node2" presStyleIdx="1" presStyleCnt="5" custLinFactNeighborX="261" custLinFactNeighborY="-7419">
        <dgm:presLayoutVars>
          <dgm:chPref val="3"/>
        </dgm:presLayoutVars>
      </dgm:prSet>
      <dgm:spPr/>
    </dgm:pt>
    <dgm:pt modelId="{32EC29B2-DC50-41BB-B6D8-B94543D5820D}" type="pres">
      <dgm:prSet presAssocID="{AA6CEBAB-6118-466D-8389-688EDBBF195B}" presName="horzTwo" presStyleCnt="0"/>
      <dgm:spPr/>
    </dgm:pt>
    <dgm:pt modelId="{D7D962AA-9854-4E5F-9D2D-BB0375D9B1E0}" type="pres">
      <dgm:prSet presAssocID="{D0702C60-B688-4BF5-9F8F-760438AB1A1F}" presName="sibSpaceTwo" presStyleCnt="0"/>
      <dgm:spPr/>
    </dgm:pt>
    <dgm:pt modelId="{A4ADB8F7-B7FF-48AF-BC30-563C8062C780}" type="pres">
      <dgm:prSet presAssocID="{0283636E-A9AD-47FF-916D-5DF215B58C72}" presName="vertTwo" presStyleCnt="0"/>
      <dgm:spPr/>
    </dgm:pt>
    <dgm:pt modelId="{2E5D2ACB-4837-4C7C-BFE5-E6595449DEB8}" type="pres">
      <dgm:prSet presAssocID="{0283636E-A9AD-47FF-916D-5DF215B58C72}" presName="txTwo" presStyleLbl="node2" presStyleIdx="2" presStyleCnt="5" custLinFactNeighborY="-8760">
        <dgm:presLayoutVars>
          <dgm:chPref val="3"/>
        </dgm:presLayoutVars>
      </dgm:prSet>
      <dgm:spPr/>
    </dgm:pt>
    <dgm:pt modelId="{2D416150-B4C2-4FA5-A14D-AAC1E4399C47}" type="pres">
      <dgm:prSet presAssocID="{0283636E-A9AD-47FF-916D-5DF215B58C72}" presName="horzTwo" presStyleCnt="0"/>
      <dgm:spPr/>
    </dgm:pt>
    <dgm:pt modelId="{860C7872-1B3F-4588-913E-C7E2BA93844C}" type="pres">
      <dgm:prSet presAssocID="{73755198-5ACB-44D2-902F-1A7FB1A6AC93}" presName="sibSpaceTwo" presStyleCnt="0"/>
      <dgm:spPr/>
    </dgm:pt>
    <dgm:pt modelId="{F64DBBFF-9B47-43A7-BB91-643C160B4FE5}" type="pres">
      <dgm:prSet presAssocID="{3FBA8066-D011-4231-8705-4C3895471DEA}" presName="vertTwo" presStyleCnt="0"/>
      <dgm:spPr/>
    </dgm:pt>
    <dgm:pt modelId="{C6C0EEAC-9718-43BB-BE31-A1DE4DEA700A}" type="pres">
      <dgm:prSet presAssocID="{3FBA8066-D011-4231-8705-4C3895471DEA}" presName="txTwo" presStyleLbl="node2" presStyleIdx="3" presStyleCnt="5" custLinFactNeighborX="214" custLinFactNeighborY="-8014">
        <dgm:presLayoutVars>
          <dgm:chPref val="3"/>
        </dgm:presLayoutVars>
      </dgm:prSet>
      <dgm:spPr/>
    </dgm:pt>
    <dgm:pt modelId="{1A39715C-4D6F-4224-9A39-8CFB0B81D62C}" type="pres">
      <dgm:prSet presAssocID="{3FBA8066-D011-4231-8705-4C3895471DEA}" presName="horzTwo" presStyleCnt="0"/>
      <dgm:spPr/>
    </dgm:pt>
    <dgm:pt modelId="{7DB4FCDD-50B7-409A-9BCD-90478915A85E}" type="pres">
      <dgm:prSet presAssocID="{0A295608-11EF-4EAE-A621-0A9B7916C62B}" presName="sibSpaceTwo" presStyleCnt="0"/>
      <dgm:spPr/>
    </dgm:pt>
    <dgm:pt modelId="{0C198EA6-194D-48A7-875D-F81D555D4D49}" type="pres">
      <dgm:prSet presAssocID="{E57C4019-2B1E-42A3-B086-EF2FE71154ED}" presName="vertTwo" presStyleCnt="0"/>
      <dgm:spPr/>
    </dgm:pt>
    <dgm:pt modelId="{204AD737-99A9-4733-8C01-8F6C681D02DA}" type="pres">
      <dgm:prSet presAssocID="{E57C4019-2B1E-42A3-B086-EF2FE71154ED}" presName="txTwo" presStyleLbl="node2" presStyleIdx="4" presStyleCnt="5" custLinFactNeighborX="-5570" custLinFactNeighborY="-8014">
        <dgm:presLayoutVars>
          <dgm:chPref val="3"/>
        </dgm:presLayoutVars>
      </dgm:prSet>
      <dgm:spPr/>
    </dgm:pt>
    <dgm:pt modelId="{08882C7A-71ED-4839-838A-CCC95B3A6D14}" type="pres">
      <dgm:prSet presAssocID="{E57C4019-2B1E-42A3-B086-EF2FE71154ED}" presName="horzTwo" presStyleCnt="0"/>
      <dgm:spPr/>
    </dgm:pt>
  </dgm:ptLst>
  <dgm:cxnLst>
    <dgm:cxn modelId="{3B0DB002-72DA-4B6B-956D-F73C3D4B3826}" srcId="{41EA3106-E84B-4A5C-B2A8-591D3DE069CB}" destId="{3FBA8066-D011-4231-8705-4C3895471DEA}" srcOrd="3" destOrd="0" parTransId="{80C99802-704B-4E1F-92DC-E19A419DFEB8}" sibTransId="{0A295608-11EF-4EAE-A621-0A9B7916C62B}"/>
    <dgm:cxn modelId="{7BDE420C-FA36-45AE-B591-3874252293B1}" type="presOf" srcId="{685C25DE-32EA-42E1-B684-373A9AF75437}" destId="{60FE063C-8040-455B-91B9-DAB36D0461E9}" srcOrd="0" destOrd="0" presId="urn:microsoft.com/office/officeart/2005/8/layout/hierarchy4"/>
    <dgm:cxn modelId="{4883831D-18A9-4BFE-8119-822F362289C8}" type="presOf" srcId="{0283636E-A9AD-47FF-916D-5DF215B58C72}" destId="{2E5D2ACB-4837-4C7C-BFE5-E6595449DEB8}" srcOrd="0" destOrd="0" presId="urn:microsoft.com/office/officeart/2005/8/layout/hierarchy4"/>
    <dgm:cxn modelId="{10A4356A-9C9C-4936-9EA5-864E4B0606FB}" srcId="{300FB8B6-F1D2-45F8-A6A5-A047AF06F8E7}" destId="{41EA3106-E84B-4A5C-B2A8-591D3DE069CB}" srcOrd="0" destOrd="0" parTransId="{B2A38DCF-C429-460E-8B7F-DFB2CE642AC7}" sibTransId="{E15F2456-EC81-4F6B-9028-0A06A0C39E97}"/>
    <dgm:cxn modelId="{3FE95457-3887-4EC0-8371-5A077B56681D}" type="presOf" srcId="{3FBA8066-D011-4231-8705-4C3895471DEA}" destId="{C6C0EEAC-9718-43BB-BE31-A1DE4DEA700A}" srcOrd="0" destOrd="0" presId="urn:microsoft.com/office/officeart/2005/8/layout/hierarchy4"/>
    <dgm:cxn modelId="{EBB7677F-6F4C-4FBA-A670-042FCA63E48C}" type="presOf" srcId="{E57C4019-2B1E-42A3-B086-EF2FE71154ED}" destId="{204AD737-99A9-4733-8C01-8F6C681D02DA}" srcOrd="0" destOrd="0" presId="urn:microsoft.com/office/officeart/2005/8/layout/hierarchy4"/>
    <dgm:cxn modelId="{19223580-52E4-4F25-8868-B8D2EC09264B}" type="presOf" srcId="{41EA3106-E84B-4A5C-B2A8-591D3DE069CB}" destId="{E86AA9FA-194B-4BE2-8EC1-4D131D1F4B04}" srcOrd="0" destOrd="0" presId="urn:microsoft.com/office/officeart/2005/8/layout/hierarchy4"/>
    <dgm:cxn modelId="{C635EDA4-2C07-46A2-B64D-6FFC11A6D234}" srcId="{41EA3106-E84B-4A5C-B2A8-591D3DE069CB}" destId="{E57C4019-2B1E-42A3-B086-EF2FE71154ED}" srcOrd="4" destOrd="0" parTransId="{B3321ABC-7A77-446C-9E0B-9CF3E107CF25}" sibTransId="{8D3A0F56-D2B0-4C96-ADC4-A33F4B76D504}"/>
    <dgm:cxn modelId="{FB0ADBAD-036F-42F0-A4F7-0D99C3EAB7C3}" srcId="{41EA3106-E84B-4A5C-B2A8-591D3DE069CB}" destId="{0283636E-A9AD-47FF-916D-5DF215B58C72}" srcOrd="2" destOrd="0" parTransId="{9C1A9E08-FFC6-406C-B34B-FD0323EC7D3F}" sibTransId="{73755198-5ACB-44D2-902F-1A7FB1A6AC93}"/>
    <dgm:cxn modelId="{D76436AF-2A54-480F-9973-7A6E7E13A3E1}" type="presOf" srcId="{AA6CEBAB-6118-466D-8389-688EDBBF195B}" destId="{6B8BA295-A0C1-44EC-970F-3B15A5FD0E7A}" srcOrd="0" destOrd="0" presId="urn:microsoft.com/office/officeart/2005/8/layout/hierarchy4"/>
    <dgm:cxn modelId="{CD2082B1-CD25-41DD-8F20-FC27F3E2196E}" srcId="{41EA3106-E84B-4A5C-B2A8-591D3DE069CB}" destId="{685C25DE-32EA-42E1-B684-373A9AF75437}" srcOrd="0" destOrd="0" parTransId="{3B2FE253-228D-458F-910E-53C81E43CAFA}" sibTransId="{003F586E-956E-442F-A49D-32FF98C3DB3F}"/>
    <dgm:cxn modelId="{817DAEB7-3913-40A9-98EF-37E5C4544440}" type="presOf" srcId="{300FB8B6-F1D2-45F8-A6A5-A047AF06F8E7}" destId="{8A2CC988-E66A-4382-A09B-2258A1FBB183}" srcOrd="0" destOrd="0" presId="urn:microsoft.com/office/officeart/2005/8/layout/hierarchy4"/>
    <dgm:cxn modelId="{16C5FECC-4A07-4A72-AC7E-A2DC8950E788}" srcId="{41EA3106-E84B-4A5C-B2A8-591D3DE069CB}" destId="{AA6CEBAB-6118-466D-8389-688EDBBF195B}" srcOrd="1" destOrd="0" parTransId="{60CB5FB7-2566-4633-8EB3-6CA438E065B3}" sibTransId="{D0702C60-B688-4BF5-9F8F-760438AB1A1F}"/>
    <dgm:cxn modelId="{2D92E8C2-D2CC-4DFF-9286-4E6873AFC68F}" type="presParOf" srcId="{8A2CC988-E66A-4382-A09B-2258A1FBB183}" destId="{240BA47B-491A-4B46-8751-00A7CB66C336}" srcOrd="0" destOrd="0" presId="urn:microsoft.com/office/officeart/2005/8/layout/hierarchy4"/>
    <dgm:cxn modelId="{90B93C97-A121-4319-81A2-5627E4CD7E67}" type="presParOf" srcId="{240BA47B-491A-4B46-8751-00A7CB66C336}" destId="{E86AA9FA-194B-4BE2-8EC1-4D131D1F4B04}" srcOrd="0" destOrd="0" presId="urn:microsoft.com/office/officeart/2005/8/layout/hierarchy4"/>
    <dgm:cxn modelId="{6BB64F85-4422-4EC1-91BF-3BDBFE8E9B76}" type="presParOf" srcId="{240BA47B-491A-4B46-8751-00A7CB66C336}" destId="{7B26DCFD-35D4-4224-ACCE-88FEE0ADB412}" srcOrd="1" destOrd="0" presId="urn:microsoft.com/office/officeart/2005/8/layout/hierarchy4"/>
    <dgm:cxn modelId="{1973DC8B-B986-4955-8B90-A918C51B182F}" type="presParOf" srcId="{240BA47B-491A-4B46-8751-00A7CB66C336}" destId="{83C23B5F-7FE2-4C3C-9B0E-302B8E753123}" srcOrd="2" destOrd="0" presId="urn:microsoft.com/office/officeart/2005/8/layout/hierarchy4"/>
    <dgm:cxn modelId="{FE7D2B51-B3FF-4730-9AC6-68234BE99E8C}" type="presParOf" srcId="{83C23B5F-7FE2-4C3C-9B0E-302B8E753123}" destId="{E910DB64-1D20-4F11-9B6B-895B6204C174}" srcOrd="0" destOrd="0" presId="urn:microsoft.com/office/officeart/2005/8/layout/hierarchy4"/>
    <dgm:cxn modelId="{D543A309-45E6-47C8-9CEA-28606ACC1B5D}" type="presParOf" srcId="{E910DB64-1D20-4F11-9B6B-895B6204C174}" destId="{60FE063C-8040-455B-91B9-DAB36D0461E9}" srcOrd="0" destOrd="0" presId="urn:microsoft.com/office/officeart/2005/8/layout/hierarchy4"/>
    <dgm:cxn modelId="{5347521A-D67E-45CF-9345-E5BC25799611}" type="presParOf" srcId="{E910DB64-1D20-4F11-9B6B-895B6204C174}" destId="{42344377-F89F-4AFC-85ED-9000A55CDDD0}" srcOrd="1" destOrd="0" presId="urn:microsoft.com/office/officeart/2005/8/layout/hierarchy4"/>
    <dgm:cxn modelId="{B74FB7D2-EA4F-4E9C-B4A8-7CC7E1DF326B}" type="presParOf" srcId="{83C23B5F-7FE2-4C3C-9B0E-302B8E753123}" destId="{69D0BAE3-D4DA-4A54-8ABE-3046078C96EF}" srcOrd="1" destOrd="0" presId="urn:microsoft.com/office/officeart/2005/8/layout/hierarchy4"/>
    <dgm:cxn modelId="{2A07E62B-DE82-49F7-9218-E7F31F43D4B6}" type="presParOf" srcId="{83C23B5F-7FE2-4C3C-9B0E-302B8E753123}" destId="{5A1C4CAA-E018-4C93-9667-93ECAF0AE4E9}" srcOrd="2" destOrd="0" presId="urn:microsoft.com/office/officeart/2005/8/layout/hierarchy4"/>
    <dgm:cxn modelId="{211E0570-60BD-4FE5-81A9-7D62887A7977}" type="presParOf" srcId="{5A1C4CAA-E018-4C93-9667-93ECAF0AE4E9}" destId="{6B8BA295-A0C1-44EC-970F-3B15A5FD0E7A}" srcOrd="0" destOrd="0" presId="urn:microsoft.com/office/officeart/2005/8/layout/hierarchy4"/>
    <dgm:cxn modelId="{E379D093-E8FB-42B5-9FED-481AB36761DA}" type="presParOf" srcId="{5A1C4CAA-E018-4C93-9667-93ECAF0AE4E9}" destId="{32EC29B2-DC50-41BB-B6D8-B94543D5820D}" srcOrd="1" destOrd="0" presId="urn:microsoft.com/office/officeart/2005/8/layout/hierarchy4"/>
    <dgm:cxn modelId="{87D7FAB3-5F1D-4A58-81FA-0DED80A9C5D6}" type="presParOf" srcId="{83C23B5F-7FE2-4C3C-9B0E-302B8E753123}" destId="{D7D962AA-9854-4E5F-9D2D-BB0375D9B1E0}" srcOrd="3" destOrd="0" presId="urn:microsoft.com/office/officeart/2005/8/layout/hierarchy4"/>
    <dgm:cxn modelId="{008AA4AE-1EEC-4286-815E-3EC6C610E912}" type="presParOf" srcId="{83C23B5F-7FE2-4C3C-9B0E-302B8E753123}" destId="{A4ADB8F7-B7FF-48AF-BC30-563C8062C780}" srcOrd="4" destOrd="0" presId="urn:microsoft.com/office/officeart/2005/8/layout/hierarchy4"/>
    <dgm:cxn modelId="{35C32AE7-4073-43EB-B06C-1D8FC8673A41}" type="presParOf" srcId="{A4ADB8F7-B7FF-48AF-BC30-563C8062C780}" destId="{2E5D2ACB-4837-4C7C-BFE5-E6595449DEB8}" srcOrd="0" destOrd="0" presId="urn:microsoft.com/office/officeart/2005/8/layout/hierarchy4"/>
    <dgm:cxn modelId="{F873B0D6-C1AF-447A-8B41-6F8133EA91FB}" type="presParOf" srcId="{A4ADB8F7-B7FF-48AF-BC30-563C8062C780}" destId="{2D416150-B4C2-4FA5-A14D-AAC1E4399C47}" srcOrd="1" destOrd="0" presId="urn:microsoft.com/office/officeart/2005/8/layout/hierarchy4"/>
    <dgm:cxn modelId="{11CF38A4-F94C-459B-8147-E37F07453F7E}" type="presParOf" srcId="{83C23B5F-7FE2-4C3C-9B0E-302B8E753123}" destId="{860C7872-1B3F-4588-913E-C7E2BA93844C}" srcOrd="5" destOrd="0" presId="urn:microsoft.com/office/officeart/2005/8/layout/hierarchy4"/>
    <dgm:cxn modelId="{B88FCC73-9F2A-466D-A59F-FFFDAF0540F8}" type="presParOf" srcId="{83C23B5F-7FE2-4C3C-9B0E-302B8E753123}" destId="{F64DBBFF-9B47-43A7-BB91-643C160B4FE5}" srcOrd="6" destOrd="0" presId="urn:microsoft.com/office/officeart/2005/8/layout/hierarchy4"/>
    <dgm:cxn modelId="{AF1F32B6-9598-4AE3-87FE-D36946D9F10F}" type="presParOf" srcId="{F64DBBFF-9B47-43A7-BB91-643C160B4FE5}" destId="{C6C0EEAC-9718-43BB-BE31-A1DE4DEA700A}" srcOrd="0" destOrd="0" presId="urn:microsoft.com/office/officeart/2005/8/layout/hierarchy4"/>
    <dgm:cxn modelId="{E91CC066-1EB8-4709-BB17-206245CA6489}" type="presParOf" srcId="{F64DBBFF-9B47-43A7-BB91-643C160B4FE5}" destId="{1A39715C-4D6F-4224-9A39-8CFB0B81D62C}" srcOrd="1" destOrd="0" presId="urn:microsoft.com/office/officeart/2005/8/layout/hierarchy4"/>
    <dgm:cxn modelId="{6EFF1C58-7F68-49E8-B386-5BDB6B4C9C75}" type="presParOf" srcId="{83C23B5F-7FE2-4C3C-9B0E-302B8E753123}" destId="{7DB4FCDD-50B7-409A-9BCD-90478915A85E}" srcOrd="7" destOrd="0" presId="urn:microsoft.com/office/officeart/2005/8/layout/hierarchy4"/>
    <dgm:cxn modelId="{6F10C6D9-9520-46D2-B711-5815075C3B67}" type="presParOf" srcId="{83C23B5F-7FE2-4C3C-9B0E-302B8E753123}" destId="{0C198EA6-194D-48A7-875D-F81D555D4D49}" srcOrd="8" destOrd="0" presId="urn:microsoft.com/office/officeart/2005/8/layout/hierarchy4"/>
    <dgm:cxn modelId="{F1A32995-F22C-41A6-BD91-BAF308A4266D}" type="presParOf" srcId="{0C198EA6-194D-48A7-875D-F81D555D4D49}" destId="{204AD737-99A9-4733-8C01-8F6C681D02DA}" srcOrd="0" destOrd="0" presId="urn:microsoft.com/office/officeart/2005/8/layout/hierarchy4"/>
    <dgm:cxn modelId="{0EAC1E7B-332A-4CB6-8AEB-0674DA2665A8}" type="presParOf" srcId="{0C198EA6-194D-48A7-875D-F81D555D4D49}" destId="{08882C7A-71ED-4839-838A-CCC95B3A6D1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6C359-9D2A-43D9-B773-D5F2671FD006}">
      <dsp:nvSpPr>
        <dsp:cNvPr id="0" name=""/>
        <dsp:cNvSpPr/>
      </dsp:nvSpPr>
      <dsp:spPr>
        <a:xfrm>
          <a:off x="4176006" y="1196915"/>
          <a:ext cx="949376" cy="9495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134A8-20D7-4072-A28B-E64325D3A950}">
      <dsp:nvSpPr>
        <dsp:cNvPr id="0" name=""/>
        <dsp:cNvSpPr/>
      </dsp:nvSpPr>
      <dsp:spPr>
        <a:xfrm>
          <a:off x="4207332" y="1228572"/>
          <a:ext cx="886219" cy="88621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5</a:t>
          </a:r>
        </a:p>
      </dsp:txBody>
      <dsp:txXfrm>
        <a:off x="4334151" y="1355198"/>
        <a:ext cx="633086" cy="632965"/>
      </dsp:txXfrm>
    </dsp:sp>
    <dsp:sp modelId="{B2E83562-900C-4861-A0D5-4756074BC980}">
      <dsp:nvSpPr>
        <dsp:cNvPr id="0" name=""/>
        <dsp:cNvSpPr/>
      </dsp:nvSpPr>
      <dsp:spPr>
        <a:xfrm>
          <a:off x="4207332" y="2163941"/>
          <a:ext cx="886219" cy="5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200" kern="1200" dirty="0"/>
            <a:t>High</a:t>
          </a:r>
        </a:p>
      </dsp:txBody>
      <dsp:txXfrm>
        <a:off x="4207332" y="2163941"/>
        <a:ext cx="886219" cy="520501"/>
      </dsp:txXfrm>
    </dsp:sp>
    <dsp:sp modelId="{D069255B-4D45-4E78-9D3E-847E270487BE}">
      <dsp:nvSpPr>
        <dsp:cNvPr id="0" name=""/>
        <dsp:cNvSpPr/>
      </dsp:nvSpPr>
      <dsp:spPr>
        <a:xfrm rot="2700000">
          <a:off x="3194347" y="1196964"/>
          <a:ext cx="949266" cy="94926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488BF-300E-47E0-9273-1A73B288EF23}">
      <dsp:nvSpPr>
        <dsp:cNvPr id="0" name=""/>
        <dsp:cNvSpPr/>
      </dsp:nvSpPr>
      <dsp:spPr>
        <a:xfrm>
          <a:off x="3226629" y="1228572"/>
          <a:ext cx="886219" cy="88621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4</a:t>
          </a:r>
        </a:p>
      </dsp:txBody>
      <dsp:txXfrm>
        <a:off x="3352943" y="1355198"/>
        <a:ext cx="633086" cy="632965"/>
      </dsp:txXfrm>
    </dsp:sp>
    <dsp:sp modelId="{AED65933-488E-4B26-8AA6-47635B290D79}">
      <dsp:nvSpPr>
        <dsp:cNvPr id="0" name=""/>
        <dsp:cNvSpPr/>
      </dsp:nvSpPr>
      <dsp:spPr>
        <a:xfrm rot="2700000">
          <a:off x="2213645" y="1196964"/>
          <a:ext cx="949266" cy="94926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4DD3A-A06F-42FF-A034-14E8BE97D4FB}">
      <dsp:nvSpPr>
        <dsp:cNvPr id="0" name=""/>
        <dsp:cNvSpPr/>
      </dsp:nvSpPr>
      <dsp:spPr>
        <a:xfrm>
          <a:off x="2245421" y="1228572"/>
          <a:ext cx="886219" cy="88621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3</a:t>
          </a:r>
        </a:p>
      </dsp:txBody>
      <dsp:txXfrm>
        <a:off x="2371735" y="1355198"/>
        <a:ext cx="633086" cy="632965"/>
      </dsp:txXfrm>
    </dsp:sp>
    <dsp:sp modelId="{4A481F39-4069-440B-BA8A-0D93490E34AE}">
      <dsp:nvSpPr>
        <dsp:cNvPr id="0" name=""/>
        <dsp:cNvSpPr/>
      </dsp:nvSpPr>
      <dsp:spPr>
        <a:xfrm rot="2700000">
          <a:off x="1232437" y="1196964"/>
          <a:ext cx="949266" cy="94926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9577E-973C-4E5C-87B6-74346CCEBE14}">
      <dsp:nvSpPr>
        <dsp:cNvPr id="0" name=""/>
        <dsp:cNvSpPr/>
      </dsp:nvSpPr>
      <dsp:spPr>
        <a:xfrm>
          <a:off x="1264213" y="1228572"/>
          <a:ext cx="886219" cy="88621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2</a:t>
          </a:r>
        </a:p>
      </dsp:txBody>
      <dsp:txXfrm>
        <a:off x="1391033" y="1355198"/>
        <a:ext cx="633086" cy="632965"/>
      </dsp:txXfrm>
    </dsp:sp>
    <dsp:sp modelId="{7FC4D1B6-D072-4212-8E5D-5ABCDE2227A6}">
      <dsp:nvSpPr>
        <dsp:cNvPr id="0" name=""/>
        <dsp:cNvSpPr/>
      </dsp:nvSpPr>
      <dsp:spPr>
        <a:xfrm rot="2700000">
          <a:off x="251229" y="1196964"/>
          <a:ext cx="949266" cy="949266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BC3FD-1EDC-448B-B544-54326D636906}">
      <dsp:nvSpPr>
        <dsp:cNvPr id="0" name=""/>
        <dsp:cNvSpPr/>
      </dsp:nvSpPr>
      <dsp:spPr>
        <a:xfrm>
          <a:off x="283005" y="1228572"/>
          <a:ext cx="886219" cy="886218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1</a:t>
          </a:r>
        </a:p>
      </dsp:txBody>
      <dsp:txXfrm>
        <a:off x="409825" y="1355198"/>
        <a:ext cx="633086" cy="632965"/>
      </dsp:txXfrm>
    </dsp:sp>
    <dsp:sp modelId="{8A2E5DDC-665A-4545-AC33-E08096D2C398}">
      <dsp:nvSpPr>
        <dsp:cNvPr id="0" name=""/>
        <dsp:cNvSpPr/>
      </dsp:nvSpPr>
      <dsp:spPr>
        <a:xfrm>
          <a:off x="283005" y="2163941"/>
          <a:ext cx="886219" cy="520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200" kern="1200" dirty="0"/>
            <a:t>Low</a:t>
          </a:r>
        </a:p>
      </dsp:txBody>
      <dsp:txXfrm>
        <a:off x="283005" y="2163941"/>
        <a:ext cx="886219" cy="520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D053A-F2D6-49D3-8EAD-DFC115CD92DC}">
      <dsp:nvSpPr>
        <dsp:cNvPr id="0" name=""/>
        <dsp:cNvSpPr/>
      </dsp:nvSpPr>
      <dsp:spPr>
        <a:xfrm>
          <a:off x="3082131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6E435-A60C-47D0-9C55-BF32A4C77A6C}">
      <dsp:nvSpPr>
        <dsp:cNvPr id="0" name=""/>
        <dsp:cNvSpPr/>
      </dsp:nvSpPr>
      <dsp:spPr>
        <a:xfrm>
          <a:off x="3364967" y="282836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Near term and modest</a:t>
          </a:r>
          <a:endParaRPr lang="en-GB" sz="2600" kern="1200" dirty="0"/>
        </a:p>
      </dsp:txBody>
      <dsp:txXfrm>
        <a:off x="3449933" y="367802"/>
        <a:ext cx="1570603" cy="1570603"/>
      </dsp:txXfrm>
    </dsp:sp>
    <dsp:sp modelId="{400AF424-AB38-47D1-8F69-285AA5555EC1}">
      <dsp:nvSpPr>
        <dsp:cNvPr id="0" name=""/>
        <dsp:cNvSpPr/>
      </dsp:nvSpPr>
      <dsp:spPr>
        <a:xfrm>
          <a:off x="5410096" y="282836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Near term and significant</a:t>
          </a:r>
          <a:endParaRPr lang="en-GB" sz="2600" kern="1200" dirty="0"/>
        </a:p>
      </dsp:txBody>
      <dsp:txXfrm>
        <a:off x="5495062" y="367802"/>
        <a:ext cx="1570603" cy="1570603"/>
      </dsp:txXfrm>
    </dsp:sp>
    <dsp:sp modelId="{25D22A89-5EC0-49D5-A8F3-D35A40B7DD8D}">
      <dsp:nvSpPr>
        <dsp:cNvPr id="0" name=""/>
        <dsp:cNvSpPr/>
      </dsp:nvSpPr>
      <dsp:spPr>
        <a:xfrm>
          <a:off x="3364967" y="2327965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Far away and modest	</a:t>
          </a:r>
          <a:endParaRPr lang="en-GB" sz="2600" kern="1200" dirty="0"/>
        </a:p>
      </dsp:txBody>
      <dsp:txXfrm>
        <a:off x="3449933" y="2412931"/>
        <a:ext cx="1570603" cy="1570603"/>
      </dsp:txXfrm>
    </dsp:sp>
    <dsp:sp modelId="{ADDC666E-1597-41B1-826C-7A5013204EA2}">
      <dsp:nvSpPr>
        <dsp:cNvPr id="0" name=""/>
        <dsp:cNvSpPr/>
      </dsp:nvSpPr>
      <dsp:spPr>
        <a:xfrm>
          <a:off x="5410096" y="2327965"/>
          <a:ext cx="1740535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Far away and significant</a:t>
          </a:r>
          <a:endParaRPr lang="en-GB" sz="2600" kern="1200" dirty="0"/>
        </a:p>
      </dsp:txBody>
      <dsp:txXfrm>
        <a:off x="5495062" y="2412931"/>
        <a:ext cx="1570603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C569A-42BD-4E0A-ADC2-175DBBB6A7EB}">
      <dsp:nvSpPr>
        <dsp:cNvPr id="0" name=""/>
        <dsp:cNvSpPr/>
      </dsp:nvSpPr>
      <dsp:spPr>
        <a:xfrm>
          <a:off x="21" y="477"/>
          <a:ext cx="4702321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1"/>
              </a:solidFill>
            </a:rPr>
            <a:t>Financial Sustainability</a:t>
          </a:r>
          <a:endParaRPr lang="en-GB" sz="1800" kern="1200" dirty="0">
            <a:solidFill>
              <a:schemeClr val="accent1"/>
            </a:solidFill>
          </a:endParaRPr>
        </a:p>
      </dsp:txBody>
      <dsp:txXfrm>
        <a:off x="22505" y="22961"/>
        <a:ext cx="4657353" cy="722706"/>
      </dsp:txXfrm>
    </dsp:sp>
    <dsp:sp modelId="{ACE1FCF8-D6DE-4783-8DEE-15BB55E2AA2F}">
      <dsp:nvSpPr>
        <dsp:cNvPr id="0" name=""/>
        <dsp:cNvSpPr/>
      </dsp:nvSpPr>
      <dsp:spPr>
        <a:xfrm>
          <a:off x="0" y="962450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accent1"/>
              </a:solidFill>
            </a:rPr>
            <a:t>Activity Based Costing</a:t>
          </a:r>
          <a:endParaRPr lang="en-GB" sz="1000" kern="1200" dirty="0">
            <a:solidFill>
              <a:schemeClr val="accent1"/>
            </a:solidFill>
          </a:endParaRPr>
        </a:p>
      </dsp:txBody>
      <dsp:txXfrm>
        <a:off x="21453" y="983903"/>
        <a:ext cx="689542" cy="724768"/>
      </dsp:txXfrm>
    </dsp:sp>
    <dsp:sp modelId="{7A378C2A-082C-4FF3-8D62-9064BE4B8EC9}">
      <dsp:nvSpPr>
        <dsp:cNvPr id="0" name=""/>
        <dsp:cNvSpPr/>
      </dsp:nvSpPr>
      <dsp:spPr>
        <a:xfrm>
          <a:off x="797758" y="965252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accent1"/>
              </a:solidFill>
            </a:rPr>
            <a:t>Unit cost and cost analysis</a:t>
          </a:r>
          <a:endParaRPr lang="en-GB" sz="1000" kern="1200" dirty="0">
            <a:solidFill>
              <a:schemeClr val="accent1"/>
            </a:solidFill>
          </a:endParaRPr>
        </a:p>
      </dsp:txBody>
      <dsp:txXfrm>
        <a:off x="819211" y="986705"/>
        <a:ext cx="689542" cy="724768"/>
      </dsp:txXfrm>
    </dsp:sp>
    <dsp:sp modelId="{492A0923-E6FC-43A3-A3CB-DEA5FC638260}">
      <dsp:nvSpPr>
        <dsp:cNvPr id="0" name=""/>
        <dsp:cNvSpPr/>
      </dsp:nvSpPr>
      <dsp:spPr>
        <a:xfrm>
          <a:off x="1591732" y="965252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accent1"/>
              </a:solidFill>
            </a:rPr>
            <a:t>Full Cost Recovery</a:t>
          </a:r>
          <a:endParaRPr lang="en-GB" sz="1000" kern="1200" dirty="0">
            <a:solidFill>
              <a:schemeClr val="accent1"/>
            </a:solidFill>
          </a:endParaRPr>
        </a:p>
      </dsp:txBody>
      <dsp:txXfrm>
        <a:off x="1613185" y="986705"/>
        <a:ext cx="689542" cy="724768"/>
      </dsp:txXfrm>
    </dsp:sp>
    <dsp:sp modelId="{1700293E-8F32-4D1F-8070-F4CA52D555A7}">
      <dsp:nvSpPr>
        <dsp:cNvPr id="0" name=""/>
        <dsp:cNvSpPr/>
      </dsp:nvSpPr>
      <dsp:spPr>
        <a:xfrm>
          <a:off x="2385707" y="965252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accent1"/>
              </a:solidFill>
            </a:rPr>
            <a:t>Mission Money Mapping </a:t>
          </a:r>
          <a:endParaRPr lang="en-GB" sz="1000" kern="1200" dirty="0">
            <a:solidFill>
              <a:schemeClr val="accent1"/>
            </a:solidFill>
          </a:endParaRPr>
        </a:p>
      </dsp:txBody>
      <dsp:txXfrm>
        <a:off x="2407160" y="986705"/>
        <a:ext cx="689542" cy="724768"/>
      </dsp:txXfrm>
    </dsp:sp>
    <dsp:sp modelId="{E0223892-0AA9-4B31-B85E-BD2A90B12096}">
      <dsp:nvSpPr>
        <dsp:cNvPr id="0" name=""/>
        <dsp:cNvSpPr/>
      </dsp:nvSpPr>
      <dsp:spPr>
        <a:xfrm>
          <a:off x="3179681" y="965252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accent1"/>
              </a:solidFill>
            </a:rPr>
            <a:t>Intentional Decision Making</a:t>
          </a:r>
          <a:endParaRPr lang="en-GB" sz="1000" kern="1200" dirty="0">
            <a:solidFill>
              <a:schemeClr val="accent1"/>
            </a:solidFill>
          </a:endParaRPr>
        </a:p>
      </dsp:txBody>
      <dsp:txXfrm>
        <a:off x="3201134" y="986705"/>
        <a:ext cx="689542" cy="724768"/>
      </dsp:txXfrm>
    </dsp:sp>
    <dsp:sp modelId="{78B33FD1-6104-4F9E-B776-394F1C876566}">
      <dsp:nvSpPr>
        <dsp:cNvPr id="0" name=""/>
        <dsp:cNvSpPr/>
      </dsp:nvSpPr>
      <dsp:spPr>
        <a:xfrm>
          <a:off x="3973655" y="965252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accent1"/>
              </a:solidFill>
            </a:rPr>
            <a:t>Income generation</a:t>
          </a:r>
          <a:endParaRPr lang="en-GB" sz="1000" kern="1200" dirty="0">
            <a:solidFill>
              <a:schemeClr val="accent1"/>
            </a:solidFill>
          </a:endParaRPr>
        </a:p>
      </dsp:txBody>
      <dsp:txXfrm>
        <a:off x="3995108" y="986705"/>
        <a:ext cx="689542" cy="724768"/>
      </dsp:txXfrm>
    </dsp:sp>
    <dsp:sp modelId="{E0B79B7B-B3A0-4D43-BBF7-2FDA938C8CC1}">
      <dsp:nvSpPr>
        <dsp:cNvPr id="0" name=""/>
        <dsp:cNvSpPr/>
      </dsp:nvSpPr>
      <dsp:spPr>
        <a:xfrm>
          <a:off x="4831336" y="47314"/>
          <a:ext cx="3114372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accent1"/>
              </a:solidFill>
            </a:rPr>
            <a:t>Financial Resilience</a:t>
          </a:r>
          <a:endParaRPr lang="en-GB" sz="1800" kern="1200" dirty="0">
            <a:solidFill>
              <a:schemeClr val="accent1"/>
            </a:solidFill>
          </a:endParaRPr>
        </a:p>
      </dsp:txBody>
      <dsp:txXfrm>
        <a:off x="4853820" y="69798"/>
        <a:ext cx="3069404" cy="722706"/>
      </dsp:txXfrm>
    </dsp:sp>
    <dsp:sp modelId="{A94A2E5B-0116-4137-85D3-F194F796A283}">
      <dsp:nvSpPr>
        <dsp:cNvPr id="0" name=""/>
        <dsp:cNvSpPr/>
      </dsp:nvSpPr>
      <dsp:spPr>
        <a:xfrm>
          <a:off x="4829156" y="956209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solidFill>
                <a:schemeClr val="accent1"/>
              </a:solidFill>
            </a:rPr>
            <a:t>Multi Year Planning</a:t>
          </a:r>
          <a:endParaRPr lang="en-GB" sz="800" kern="1200" dirty="0">
            <a:solidFill>
              <a:schemeClr val="accent1"/>
            </a:solidFill>
          </a:endParaRPr>
        </a:p>
      </dsp:txBody>
      <dsp:txXfrm>
        <a:off x="4850609" y="977662"/>
        <a:ext cx="689542" cy="724768"/>
      </dsp:txXfrm>
    </dsp:sp>
    <dsp:sp modelId="{37BA4DCA-618C-47EA-B11D-EEF82FFCE3E2}">
      <dsp:nvSpPr>
        <dsp:cNvPr id="0" name=""/>
        <dsp:cNvSpPr/>
      </dsp:nvSpPr>
      <dsp:spPr>
        <a:xfrm>
          <a:off x="5623130" y="965252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solidFill>
                <a:schemeClr val="accent1"/>
              </a:solidFill>
            </a:rPr>
            <a:t>Early Warning System</a:t>
          </a:r>
          <a:endParaRPr lang="en-GB" sz="800" kern="1200" dirty="0">
            <a:solidFill>
              <a:schemeClr val="accent1"/>
            </a:solidFill>
          </a:endParaRPr>
        </a:p>
      </dsp:txBody>
      <dsp:txXfrm>
        <a:off x="5644583" y="986705"/>
        <a:ext cx="689542" cy="724768"/>
      </dsp:txXfrm>
    </dsp:sp>
    <dsp:sp modelId="{46404D1D-32E3-491B-B3C6-52B36715DA11}">
      <dsp:nvSpPr>
        <dsp:cNvPr id="0" name=""/>
        <dsp:cNvSpPr/>
      </dsp:nvSpPr>
      <dsp:spPr>
        <a:xfrm>
          <a:off x="6417105" y="965252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solidFill>
                <a:schemeClr val="accent1"/>
              </a:solidFill>
            </a:rPr>
            <a:t>Active Reserves Management</a:t>
          </a:r>
          <a:endParaRPr lang="en-GB" sz="800" kern="1200" dirty="0">
            <a:solidFill>
              <a:schemeClr val="accent1"/>
            </a:solidFill>
          </a:endParaRPr>
        </a:p>
      </dsp:txBody>
      <dsp:txXfrm>
        <a:off x="6438558" y="986705"/>
        <a:ext cx="689542" cy="724768"/>
      </dsp:txXfrm>
    </dsp:sp>
    <dsp:sp modelId="{6AACC388-6920-4273-AE19-B622C85724B5}">
      <dsp:nvSpPr>
        <dsp:cNvPr id="0" name=""/>
        <dsp:cNvSpPr/>
      </dsp:nvSpPr>
      <dsp:spPr>
        <a:xfrm>
          <a:off x="7211079" y="965252"/>
          <a:ext cx="732448" cy="76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chemeClr val="accent1"/>
              </a:solidFill>
            </a:rPr>
            <a:t>Live Risk Management</a:t>
          </a:r>
          <a:endParaRPr lang="en-GB" sz="800" kern="1200" dirty="0">
            <a:solidFill>
              <a:schemeClr val="accent1"/>
            </a:solidFill>
          </a:endParaRPr>
        </a:p>
      </dsp:txBody>
      <dsp:txXfrm>
        <a:off x="7232532" y="986705"/>
        <a:ext cx="689542" cy="724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5DC34-FC4C-49A6-9E5B-7039ED2757E2}">
      <dsp:nvSpPr>
        <dsp:cNvPr id="0" name=""/>
        <dsp:cNvSpPr/>
      </dsp:nvSpPr>
      <dsp:spPr>
        <a:xfrm>
          <a:off x="4602" y="1613825"/>
          <a:ext cx="7938107" cy="7509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accent2"/>
              </a:solidFill>
            </a:rPr>
            <a:t>Financial Management</a:t>
          </a:r>
        </a:p>
      </dsp:txBody>
      <dsp:txXfrm>
        <a:off x="26597" y="1635820"/>
        <a:ext cx="7894117" cy="706973"/>
      </dsp:txXfrm>
    </dsp:sp>
    <dsp:sp modelId="{C9071E58-4314-4D49-BA08-288484414D00}">
      <dsp:nvSpPr>
        <dsp:cNvPr id="0" name=""/>
        <dsp:cNvSpPr/>
      </dsp:nvSpPr>
      <dsp:spPr>
        <a:xfrm>
          <a:off x="4602" y="110079"/>
          <a:ext cx="820730" cy="135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2"/>
              </a:solidFill>
            </a:rPr>
            <a:t>Bookkeeping</a:t>
          </a:r>
        </a:p>
      </dsp:txBody>
      <dsp:txXfrm>
        <a:off x="28640" y="134117"/>
        <a:ext cx="772654" cy="1308652"/>
      </dsp:txXfrm>
    </dsp:sp>
    <dsp:sp modelId="{440C26D0-47F5-4C96-ADCE-56D293FE944B}">
      <dsp:nvSpPr>
        <dsp:cNvPr id="0" name=""/>
        <dsp:cNvSpPr/>
      </dsp:nvSpPr>
      <dsp:spPr>
        <a:xfrm>
          <a:off x="892591" y="101342"/>
          <a:ext cx="820730" cy="135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2"/>
              </a:solidFill>
            </a:rPr>
            <a:t>Budgeting and forecasting</a:t>
          </a:r>
        </a:p>
      </dsp:txBody>
      <dsp:txXfrm>
        <a:off x="916629" y="125380"/>
        <a:ext cx="772654" cy="1308652"/>
      </dsp:txXfrm>
    </dsp:sp>
    <dsp:sp modelId="{5BB6A84A-5901-4B79-9F8E-7DED6F534268}">
      <dsp:nvSpPr>
        <dsp:cNvPr id="0" name=""/>
        <dsp:cNvSpPr/>
      </dsp:nvSpPr>
      <dsp:spPr>
        <a:xfrm>
          <a:off x="1783946" y="110079"/>
          <a:ext cx="820730" cy="135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2"/>
              </a:solidFill>
            </a:rPr>
            <a:t>Management reporting</a:t>
          </a:r>
        </a:p>
      </dsp:txBody>
      <dsp:txXfrm>
        <a:off x="1807984" y="134117"/>
        <a:ext cx="772654" cy="1308652"/>
      </dsp:txXfrm>
    </dsp:sp>
    <dsp:sp modelId="{491025D7-0615-475F-8504-4E5B5F488248}">
      <dsp:nvSpPr>
        <dsp:cNvPr id="0" name=""/>
        <dsp:cNvSpPr/>
      </dsp:nvSpPr>
      <dsp:spPr>
        <a:xfrm>
          <a:off x="2673618" y="93011"/>
          <a:ext cx="820730" cy="135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>
              <a:solidFill>
                <a:schemeClr val="accent2"/>
              </a:solidFill>
            </a:rPr>
            <a:t>Payroll </a:t>
          </a:r>
          <a:r>
            <a:rPr lang="en-GB" sz="1000" kern="1200" dirty="0">
              <a:solidFill>
                <a:schemeClr val="accent2"/>
              </a:solidFill>
            </a:rPr>
            <a:t>and Pensions</a:t>
          </a:r>
        </a:p>
      </dsp:txBody>
      <dsp:txXfrm>
        <a:off x="2697656" y="117049"/>
        <a:ext cx="772654" cy="1308652"/>
      </dsp:txXfrm>
    </dsp:sp>
    <dsp:sp modelId="{491588E0-E8A8-402A-AC25-6CA269F2FCBE}">
      <dsp:nvSpPr>
        <dsp:cNvPr id="0" name=""/>
        <dsp:cNvSpPr/>
      </dsp:nvSpPr>
      <dsp:spPr>
        <a:xfrm>
          <a:off x="3563290" y="110079"/>
          <a:ext cx="820730" cy="135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2"/>
              </a:solidFill>
            </a:rPr>
            <a:t>Cash and Banking</a:t>
          </a:r>
        </a:p>
      </dsp:txBody>
      <dsp:txXfrm>
        <a:off x="3587328" y="134117"/>
        <a:ext cx="772654" cy="1308652"/>
      </dsp:txXfrm>
    </dsp:sp>
    <dsp:sp modelId="{D534E42E-3247-4979-B58B-E26ACDCCFAFA}">
      <dsp:nvSpPr>
        <dsp:cNvPr id="0" name=""/>
        <dsp:cNvSpPr/>
      </dsp:nvSpPr>
      <dsp:spPr>
        <a:xfrm>
          <a:off x="4452962" y="115289"/>
          <a:ext cx="820730" cy="135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2"/>
              </a:solidFill>
            </a:rPr>
            <a:t>Assets and Liabilities</a:t>
          </a:r>
        </a:p>
      </dsp:txBody>
      <dsp:txXfrm>
        <a:off x="4477000" y="139327"/>
        <a:ext cx="772654" cy="1308652"/>
      </dsp:txXfrm>
    </dsp:sp>
    <dsp:sp modelId="{BA5EE12D-BADF-4383-94DA-C57A419A2B4F}">
      <dsp:nvSpPr>
        <dsp:cNvPr id="0" name=""/>
        <dsp:cNvSpPr/>
      </dsp:nvSpPr>
      <dsp:spPr>
        <a:xfrm>
          <a:off x="5342634" y="121652"/>
          <a:ext cx="820730" cy="135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2"/>
              </a:solidFill>
            </a:rPr>
            <a:t>Controls</a:t>
          </a:r>
        </a:p>
      </dsp:txBody>
      <dsp:txXfrm>
        <a:off x="5366672" y="145690"/>
        <a:ext cx="772654" cy="1308652"/>
      </dsp:txXfrm>
    </dsp:sp>
    <dsp:sp modelId="{7CFDC085-8631-43B1-938A-5A51BFA4C3E5}">
      <dsp:nvSpPr>
        <dsp:cNvPr id="0" name=""/>
        <dsp:cNvSpPr/>
      </dsp:nvSpPr>
      <dsp:spPr>
        <a:xfrm>
          <a:off x="6232306" y="106497"/>
          <a:ext cx="820730" cy="135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2"/>
              </a:solidFill>
            </a:rPr>
            <a:t>Annual accounting and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2"/>
              </a:solidFill>
            </a:rPr>
            <a:t>Year-End</a:t>
          </a:r>
        </a:p>
      </dsp:txBody>
      <dsp:txXfrm>
        <a:off x="6256344" y="130535"/>
        <a:ext cx="772654" cy="1308652"/>
      </dsp:txXfrm>
    </dsp:sp>
    <dsp:sp modelId="{0313736D-D35C-497F-AD14-2A8E1F79DE01}">
      <dsp:nvSpPr>
        <dsp:cNvPr id="0" name=""/>
        <dsp:cNvSpPr/>
      </dsp:nvSpPr>
      <dsp:spPr>
        <a:xfrm>
          <a:off x="7116808" y="116266"/>
          <a:ext cx="820730" cy="13567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accent2"/>
              </a:solidFill>
            </a:rPr>
            <a:t>Compliance and Tax</a:t>
          </a:r>
        </a:p>
      </dsp:txBody>
      <dsp:txXfrm>
        <a:off x="7140846" y="140304"/>
        <a:ext cx="772654" cy="1308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AA9FA-194B-4BE2-8EC1-4D131D1F4B04}">
      <dsp:nvSpPr>
        <dsp:cNvPr id="0" name=""/>
        <dsp:cNvSpPr/>
      </dsp:nvSpPr>
      <dsp:spPr>
        <a:xfrm>
          <a:off x="6366" y="0"/>
          <a:ext cx="7940931" cy="7676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accent3"/>
              </a:solidFill>
            </a:rPr>
            <a:t>Financially confident leadership</a:t>
          </a:r>
        </a:p>
      </dsp:txBody>
      <dsp:txXfrm>
        <a:off x="28850" y="22484"/>
        <a:ext cx="7895963" cy="722681"/>
      </dsp:txXfrm>
    </dsp:sp>
    <dsp:sp modelId="{60FE063C-8040-455B-91B9-DAB36D0461E9}">
      <dsp:nvSpPr>
        <dsp:cNvPr id="0" name=""/>
        <dsp:cNvSpPr/>
      </dsp:nvSpPr>
      <dsp:spPr>
        <a:xfrm>
          <a:off x="0" y="901379"/>
          <a:ext cx="1488180" cy="1222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accent3"/>
              </a:solidFill>
            </a:rPr>
            <a:t>Financial </a:t>
          </a:r>
          <a:br>
            <a:rPr lang="en-US" sz="1400" b="0" kern="1200" dirty="0">
              <a:solidFill>
                <a:schemeClr val="accent3"/>
              </a:solidFill>
            </a:rPr>
          </a:br>
          <a:r>
            <a:rPr lang="en-US" sz="1400" b="0" kern="1200" dirty="0">
              <a:solidFill>
                <a:schemeClr val="accent3"/>
              </a:solidFill>
            </a:rPr>
            <a:t>model</a:t>
          </a:r>
        </a:p>
      </dsp:txBody>
      <dsp:txXfrm>
        <a:off x="35808" y="937187"/>
        <a:ext cx="1416564" cy="1150950"/>
      </dsp:txXfrm>
    </dsp:sp>
    <dsp:sp modelId="{6B8BA295-A0C1-44EC-970F-3B15A5FD0E7A}">
      <dsp:nvSpPr>
        <dsp:cNvPr id="0" name=""/>
        <dsp:cNvSpPr/>
      </dsp:nvSpPr>
      <dsp:spPr>
        <a:xfrm>
          <a:off x="1620261" y="921307"/>
          <a:ext cx="1488180" cy="1222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accent3"/>
              </a:solidFill>
            </a:rPr>
            <a:t>Financial </a:t>
          </a:r>
          <a:br>
            <a:rPr lang="en-US" sz="1400" b="0" kern="1200" dirty="0">
              <a:solidFill>
                <a:schemeClr val="accent3"/>
              </a:solidFill>
            </a:rPr>
          </a:br>
          <a:r>
            <a:rPr lang="en-US" sz="1400" b="0" kern="1200" dirty="0">
              <a:solidFill>
                <a:schemeClr val="accent3"/>
              </a:solidFill>
            </a:rPr>
            <a:t>risk</a:t>
          </a:r>
        </a:p>
      </dsp:txBody>
      <dsp:txXfrm>
        <a:off x="1656069" y="957115"/>
        <a:ext cx="1416564" cy="1150950"/>
      </dsp:txXfrm>
    </dsp:sp>
    <dsp:sp modelId="{2E5D2ACB-4837-4C7C-BFE5-E6595449DEB8}">
      <dsp:nvSpPr>
        <dsp:cNvPr id="0" name=""/>
        <dsp:cNvSpPr/>
      </dsp:nvSpPr>
      <dsp:spPr>
        <a:xfrm>
          <a:off x="3229565" y="904912"/>
          <a:ext cx="1488180" cy="1222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accent3"/>
              </a:solidFill>
            </a:rPr>
            <a:t>Financial </a:t>
          </a:r>
          <a:br>
            <a:rPr lang="en-US" sz="1400" b="0" kern="1200" dirty="0">
              <a:solidFill>
                <a:schemeClr val="accent3"/>
              </a:solidFill>
            </a:rPr>
          </a:br>
          <a:r>
            <a:rPr lang="en-US" sz="1400" b="0" kern="1200" dirty="0">
              <a:solidFill>
                <a:schemeClr val="accent3"/>
              </a:solidFill>
            </a:rPr>
            <a:t>strategy</a:t>
          </a:r>
        </a:p>
      </dsp:txBody>
      <dsp:txXfrm>
        <a:off x="3265373" y="940720"/>
        <a:ext cx="1416564" cy="1150950"/>
      </dsp:txXfrm>
    </dsp:sp>
    <dsp:sp modelId="{C6C0EEAC-9718-43BB-BE31-A1DE4DEA700A}">
      <dsp:nvSpPr>
        <dsp:cNvPr id="0" name=""/>
        <dsp:cNvSpPr/>
      </dsp:nvSpPr>
      <dsp:spPr>
        <a:xfrm>
          <a:off x="4845937" y="914033"/>
          <a:ext cx="1488180" cy="1222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accent3"/>
              </a:solidFill>
            </a:rPr>
            <a:t>Financial </a:t>
          </a:r>
          <a:br>
            <a:rPr lang="en-US" sz="1400" b="0" kern="1200" dirty="0">
              <a:solidFill>
                <a:schemeClr val="accent3"/>
              </a:solidFill>
            </a:rPr>
          </a:br>
          <a:r>
            <a:rPr lang="en-US" sz="1400" b="0" kern="1200" dirty="0">
              <a:solidFill>
                <a:schemeClr val="accent3"/>
              </a:solidFill>
            </a:rPr>
            <a:t>governance </a:t>
          </a:r>
          <a:br>
            <a:rPr lang="en-US" sz="1400" b="0" kern="1200" dirty="0">
              <a:solidFill>
                <a:schemeClr val="accent3"/>
              </a:solidFill>
            </a:rPr>
          </a:br>
          <a:endParaRPr lang="en-US" sz="1400" b="0" kern="1200" dirty="0">
            <a:solidFill>
              <a:schemeClr val="accent3"/>
            </a:solidFill>
          </a:endParaRPr>
        </a:p>
      </dsp:txBody>
      <dsp:txXfrm>
        <a:off x="4881745" y="949841"/>
        <a:ext cx="1416564" cy="1150950"/>
      </dsp:txXfrm>
    </dsp:sp>
    <dsp:sp modelId="{204AD737-99A9-4733-8C01-8F6C681D02DA}">
      <dsp:nvSpPr>
        <dsp:cNvPr id="0" name=""/>
        <dsp:cNvSpPr/>
      </dsp:nvSpPr>
      <dsp:spPr>
        <a:xfrm>
          <a:off x="6373049" y="914033"/>
          <a:ext cx="1488180" cy="12225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accent3"/>
              </a:solidFill>
            </a:rPr>
            <a:t>Financial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solidFill>
                <a:schemeClr val="accent3"/>
              </a:solidFill>
            </a:rPr>
            <a:t>storytelling</a:t>
          </a:r>
          <a:endParaRPr lang="en-US" sz="1400" b="0" kern="1200" dirty="0">
            <a:solidFill>
              <a:schemeClr val="accent3"/>
            </a:solidFill>
          </a:endParaRPr>
        </a:p>
      </dsp:txBody>
      <dsp:txXfrm>
        <a:off x="6408857" y="949841"/>
        <a:ext cx="1416564" cy="1150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CDB8B-9C8B-472C-A267-549371392E0D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088CE-39D7-4227-AF7C-F873F4349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7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2CC9-96AB-944F-A755-EE4DC242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51029-0E30-D64E-8240-B44FBDF7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346C7-CDF5-FE4F-B0B1-A8CAA6BB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97E2B-34FD-EA45-AAD1-89A06CC79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70E74-2F73-CD42-943C-7B4939C6F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84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308A-D764-41CF-AA19-9297EA699BD4}" type="datetime1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BF0-4050-4043-9E3C-4B19F0A22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81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596C-84CE-43B2-9933-CE68DE85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6AC00-E857-4797-8A56-EFC529E4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59DD1-B382-4A91-846A-BBC190C4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67-844F-493E-9AFB-9A613F530D93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F09A-1866-44F9-B73D-0CB630C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BF492-87B6-4D78-8FFB-A88BF828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2CEF-97A0-4372-81FD-909D6B1E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7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cap="all" baseline="0"/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988840"/>
            <a:ext cx="9696449" cy="4165078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8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800"/>
            </a:lvl4pPr>
            <a:lvl5pPr>
              <a:spcAft>
                <a:spcPts val="600"/>
              </a:spcAft>
              <a:defRPr sz="2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58849" y="1199139"/>
            <a:ext cx="9696451" cy="6993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55000"/>
              <a:buFont typeface="Calibri" panose="020F0502020204030204" pitchFamily="34" charset="0"/>
              <a:buNone/>
              <a:tabLst/>
              <a:defRPr sz="3200" cap="all" baseline="0">
                <a:solidFill>
                  <a:schemeClr val="bg2"/>
                </a:solidFill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55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Subtitle</a:t>
            </a:r>
            <a:endParaRPr lang="en-GB" dirty="0"/>
          </a:p>
          <a:p>
            <a:pPr lvl="0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B964B-145E-8AB9-D6D9-944BA80E35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211" y="5999461"/>
            <a:ext cx="2024163" cy="4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3C1AAA-B14B-BE40-A87D-F6EE0202DE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age Heading">
            <a:extLst>
              <a:ext uri="{FF2B5EF4-FFF2-40B4-BE49-F238E27FC236}">
                <a16:creationId xmlns:a16="http://schemas.microsoft.com/office/drawing/2014/main" id="{97637FDD-ECEF-5C41-B66B-EFB9B40AC114}"/>
              </a:ext>
            </a:extLst>
          </p:cNvPr>
          <p:cNvSpPr txBox="1">
            <a:spLocks/>
          </p:cNvSpPr>
          <p:nvPr userDrawn="1"/>
        </p:nvSpPr>
        <p:spPr>
          <a:xfrm>
            <a:off x="693241" y="1568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Semplicita Pro Semibold" panose="02000000000000000000" pitchFamily="2" charset="77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9357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8851" y="1989138"/>
            <a:ext cx="3360000" cy="424815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2000"/>
            </a:lvl2pPr>
            <a:lvl3pPr marL="180975" indent="-180975">
              <a:spcAft>
                <a:spcPts val="600"/>
              </a:spcAft>
              <a:defRPr sz="2000"/>
            </a:lvl3pPr>
            <a:lvl4pPr marL="360363" indent="-179388">
              <a:spcAft>
                <a:spcPts val="600"/>
              </a:spcAft>
              <a:defRPr sz="2000"/>
            </a:lvl4pPr>
            <a:lvl5pPr marL="541338" indent="-180975">
              <a:spcAft>
                <a:spcPts val="600"/>
              </a:spcAft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3873" y="1989138"/>
            <a:ext cx="5711428" cy="424815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800"/>
            </a:lvl2pPr>
            <a:lvl3pPr>
              <a:spcAft>
                <a:spcPts val="600"/>
              </a:spcAft>
              <a:defRPr sz="2800"/>
            </a:lvl3pPr>
            <a:lvl4pPr>
              <a:spcAft>
                <a:spcPts val="600"/>
              </a:spcAft>
              <a:defRPr sz="2800"/>
            </a:lvl4pPr>
            <a:lvl5pPr>
              <a:spcAft>
                <a:spcPts val="600"/>
              </a:spcAft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60967" y="709614"/>
            <a:ext cx="9694333" cy="1098549"/>
          </a:xfrm>
        </p:spPr>
        <p:txBody>
          <a:bodyPr/>
          <a:lstStyle>
            <a:lvl1pPr>
              <a:defRPr sz="3200" cap="all" baseline="0"/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58849" y="1199139"/>
            <a:ext cx="9696451" cy="6993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55000"/>
              <a:buFont typeface="Calibri" panose="020F0502020204030204" pitchFamily="34" charset="0"/>
              <a:buNone/>
              <a:tabLst/>
              <a:defRPr sz="3200" cap="all" baseline="0">
                <a:solidFill>
                  <a:schemeClr val="bg2"/>
                </a:solidFill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55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Subtitle</a:t>
            </a:r>
            <a:endParaRPr lang="en-GB" dirty="0"/>
          </a:p>
          <a:p>
            <a:pPr lvl="0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E968D0-A62B-EF4F-763E-42C757A97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419" y="6081014"/>
            <a:ext cx="2024047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5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596C-84CE-43B2-9933-CE68DE85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6AC00-E857-4797-8A56-EFC529E4F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59DD1-B382-4A91-846A-BBC190C4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3067-844F-493E-9AFB-9A613F530D93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2F09A-1866-44F9-B73D-0CB630C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BF492-87B6-4D78-8FFB-A88BF828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2CEF-97A0-4372-81FD-909D6B1E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92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2CC9-96AB-944F-A755-EE4DC242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51029-0E30-D64E-8240-B44FBDF7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346C7-CDF5-FE4F-B0B1-A8CAA6BB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97E2B-34FD-EA45-AAD1-89A06CC79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70E74-2F73-CD42-943C-7B4939C6F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308A-D764-41CF-AA19-9297EA699BD4}" type="datetime1">
              <a:rPr lang="en-GB" smtClean="0"/>
              <a:t>24/04/2023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63BF0-4050-4043-9E3C-4B19F0A222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4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15CB0-79C2-844A-9C3B-F81A2369F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166D-52A6-7847-831D-E1AF4B7A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8B3C6-9C07-AC4E-8F97-193D39337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7496-7F4B-3341-B903-974BDEF66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7" r:id="rId2"/>
    <p:sldLayoutId id="2147483846" r:id="rId3"/>
    <p:sldLayoutId id="2147483850" r:id="rId4"/>
    <p:sldLayoutId id="2147483851" r:id="rId5"/>
    <p:sldLayoutId id="21474838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Neue Kabel" panose="020C0502020203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Neue Kabel" panose="020C0502020203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Neue Kabel" panose="020C0502020203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Neue Kabel" panose="020C0502020203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eue Kabel" panose="020C0502020203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Neue Kabel" panose="020C0502020203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AAC07-C172-42C4-9638-525B443D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C141-E309-47E7-A94B-5F8B41CEC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6C5D-B705-4BC6-BB13-9B00506E6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3067-844F-493E-9AFB-9A613F530D93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4D501-785D-4B5C-A52D-D1D871971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6149-6EEC-4BB5-96DB-6E66B601F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2CEF-97A0-4372-81FD-909D6B1E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848" r:id="rId2"/>
    <p:sldLayoutId id="21474838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cooper@welbeckaccountancy.co.uk" TargetMode="External"/><Relationship Id="rId2" Type="http://schemas.openxmlformats.org/officeDocument/2006/relationships/hyperlink" Target="mailto:liz@embracefinance.org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hyperlink" Target="http://www.community-counts.co.uk/s/cc_images/teaserbox_20240746.jpg?t=154180269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49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48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7D2F2D3-E2FA-6811-6C3E-4837D837AF40}"/>
              </a:ext>
            </a:extLst>
          </p:cNvPr>
          <p:cNvSpPr txBox="1"/>
          <p:nvPr/>
        </p:nvSpPr>
        <p:spPr>
          <a:xfrm>
            <a:off x="4487774" y="190560"/>
            <a:ext cx="73873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sz="2800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C6968-F7F3-3588-C699-F85C248701E1}"/>
              </a:ext>
            </a:extLst>
          </p:cNvPr>
          <p:cNvSpPr txBox="1"/>
          <p:nvPr/>
        </p:nvSpPr>
        <p:spPr>
          <a:xfrm>
            <a:off x="316832" y="4253762"/>
            <a:ext cx="8795648" cy="235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800" b="1" dirty="0">
                <a:latin typeface="Tw Cen MT" panose="020B0602020104020603" pitchFamily="34" charset="0"/>
              </a:rPr>
              <a:t>Free</a:t>
            </a:r>
            <a:r>
              <a:rPr lang="en-GB" sz="2800" dirty="0">
                <a:latin typeface="Tw Cen MT" panose="020B0602020104020603" pitchFamily="34" charset="0"/>
              </a:rPr>
              <a:t> virtual conference helping </a:t>
            </a:r>
            <a:br>
              <a:rPr lang="en-GB" sz="2800" dirty="0">
                <a:latin typeface="Tw Cen MT" panose="020B0602020104020603" pitchFamily="34" charset="0"/>
              </a:rPr>
            </a:br>
            <a:r>
              <a:rPr lang="en-GB" sz="2800" dirty="0">
                <a:latin typeface="Tw Cen MT" panose="020B0602020104020603" pitchFamily="34" charset="0"/>
              </a:rPr>
              <a:t>small charities to manage the impact </a:t>
            </a:r>
            <a:br>
              <a:rPr lang="en-GB" sz="2800" dirty="0">
                <a:latin typeface="Tw Cen MT" panose="020B0602020104020603" pitchFamily="34" charset="0"/>
              </a:rPr>
            </a:br>
            <a:r>
              <a:rPr lang="en-GB" sz="2800" dirty="0">
                <a:latin typeface="Tw Cen MT" panose="020B0602020104020603" pitchFamily="34" charset="0"/>
              </a:rPr>
              <a:t>of the cost of living crisis and other challenges</a:t>
            </a:r>
          </a:p>
          <a:p>
            <a:pPr>
              <a:lnSpc>
                <a:spcPct val="114000"/>
              </a:lnSpc>
            </a:pPr>
            <a:endParaRPr lang="en-GB" sz="28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dirty="0">
                <a:latin typeface="Tw Cen MT" panose="020B0602020104020603" pitchFamily="34" charset="0"/>
              </a:rPr>
              <a:t>with The Small Charity Friendly Collective, supported and hosted by gunnercooke LLP</a:t>
            </a:r>
          </a:p>
        </p:txBody>
      </p:sp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B428759-FE2E-CD7D-A224-84A8E55B1D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866" y="6102044"/>
            <a:ext cx="2039352" cy="39769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87CBEB52-0E35-091D-BC8A-6999A3255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29" y="396469"/>
            <a:ext cx="1775577" cy="177339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5CC4BD-0ED4-3759-C514-868550260D34}"/>
              </a:ext>
            </a:extLst>
          </p:cNvPr>
          <p:cNvSpPr/>
          <p:nvPr/>
        </p:nvSpPr>
        <p:spPr>
          <a:xfrm>
            <a:off x="3278601" y="-3669632"/>
            <a:ext cx="11508209" cy="8361948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4FB2D-2138-EB6B-A647-FEB0C32C7B85}"/>
              </a:ext>
            </a:extLst>
          </p:cNvPr>
          <p:cNvSpPr txBox="1"/>
          <p:nvPr/>
        </p:nvSpPr>
        <p:spPr>
          <a:xfrm>
            <a:off x="4386709" y="651370"/>
            <a:ext cx="7387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sz="2800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  <a:p>
            <a:pPr algn="r"/>
            <a:endParaRPr lang="en-GB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#SCFConference</a:t>
            </a:r>
          </a:p>
        </p:txBody>
      </p:sp>
    </p:spTree>
    <p:extLst>
      <p:ext uri="{BB962C8B-B14F-4D97-AF65-F5344CB8AC3E}">
        <p14:creationId xmlns:p14="http://schemas.microsoft.com/office/powerpoint/2010/main" val="247483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C3B4-1A9A-3C6F-9C63-8966C3CA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all have an iceberg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CBED4-77A7-0C16-8F8A-2B3BC144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AC0F1-FE46-6DA9-462A-587E31FB8C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Our business models are precarious </a:t>
            </a:r>
          </a:p>
          <a:p>
            <a:pPr marL="0" indent="0">
              <a:buNone/>
            </a:pPr>
            <a:r>
              <a:rPr lang="en-GB" sz="2400" dirty="0"/>
              <a:t>We all have something on our horizon which threatens to take us off the financial track unless we intervene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E8432-4EA6-4B9C-4C46-DDFAC4706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3433DA-BC96-15CC-4901-B07C6E91413C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08A7A-808E-078F-E7EC-4F5C9F8486A6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pic>
        <p:nvPicPr>
          <p:cNvPr id="12" name="Content Placeholder 11" descr="Iceberg in view with a canoe">
            <a:extLst>
              <a:ext uri="{FF2B5EF4-FFF2-40B4-BE49-F238E27FC236}">
                <a16:creationId xmlns:a16="http://schemas.microsoft.com/office/drawing/2014/main" id="{52AE6BD9-69B3-A709-DFFE-A78C22D6CE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3406"/>
            <a:ext cx="5183188" cy="2607925"/>
          </a:xfrm>
        </p:spPr>
      </p:pic>
    </p:spTree>
    <p:extLst>
      <p:ext uri="{BB962C8B-B14F-4D97-AF65-F5344CB8AC3E}">
        <p14:creationId xmlns:p14="http://schemas.microsoft.com/office/powerpoint/2010/main" val="10040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1CC5D4F-EB3A-C266-68C9-727E6C65EAA4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E5C4-6D8D-E302-70BC-489E2CE21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near term and existential</a:t>
            </a:r>
          </a:p>
        </p:txBody>
      </p:sp>
      <p:pic>
        <p:nvPicPr>
          <p:cNvPr id="8" name="Content Placeholder 7" descr="Green dinosaur screaming in a jungle">
            <a:extLst>
              <a:ext uri="{FF2B5EF4-FFF2-40B4-BE49-F238E27FC236}">
                <a16:creationId xmlns:a16="http://schemas.microsoft.com/office/drawing/2014/main" id="{67704572-EC32-4E90-5FAB-FF0653BF1D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63" y="2505075"/>
            <a:ext cx="5029636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6A2B-01FA-0369-0176-120EF5F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Is far off and may pass us by </a:t>
            </a:r>
          </a:p>
        </p:txBody>
      </p:sp>
      <p:pic>
        <p:nvPicPr>
          <p:cNvPr id="10" name="Content Placeholder 9" descr="Tornado">
            <a:extLst>
              <a:ext uri="{FF2B5EF4-FFF2-40B4-BE49-F238E27FC236}">
                <a16:creationId xmlns:a16="http://schemas.microsoft.com/office/drawing/2014/main" id="{318F9123-8474-D2CB-95D6-8619294B12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05075"/>
            <a:ext cx="5183188" cy="368458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BEB17C-5AF9-E701-BCAD-34190C87B7DA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8AFBE-2FF8-0AAB-3F0D-F1C0ED0B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For some of us, our challenge</a:t>
            </a:r>
          </a:p>
        </p:txBody>
      </p:sp>
    </p:spTree>
    <p:extLst>
      <p:ext uri="{BB962C8B-B14F-4D97-AF65-F5344CB8AC3E}">
        <p14:creationId xmlns:p14="http://schemas.microsoft.com/office/powerpoint/2010/main" val="276469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90AC-A71D-C0CC-2A7D-249257862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So, what can we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4501D-CB39-D24D-CDD2-C9CE99C3F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03001D-75D7-F480-FDB7-D415C1992508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FA032-0A83-8C24-3722-A7EBBA6AC284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42766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1CC5D4F-EB3A-C266-68C9-727E6C65EAA4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E5C4-6D8D-E302-70BC-489E2CE21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Where there are financial rainstorms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6A2B-01FA-0369-0176-120EF5F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There is always a financial rainbow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EB17C-5AF9-E701-BCAD-34190C87B7DA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8AFBE-2FF8-0AAB-3F0D-F1C0ED0B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We think that where </a:t>
            </a:r>
          </a:p>
        </p:txBody>
      </p:sp>
      <p:pic>
        <p:nvPicPr>
          <p:cNvPr id="12" name="Content Placeholder 11" descr="Rain droplets over a colorful umbrella">
            <a:extLst>
              <a:ext uri="{FF2B5EF4-FFF2-40B4-BE49-F238E27FC236}">
                <a16:creationId xmlns:a16="http://schemas.microsoft.com/office/drawing/2014/main" id="{4F715871-EF38-65A1-10DE-A5A3925F9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35" y="2889597"/>
            <a:ext cx="4797293" cy="2915543"/>
          </a:xfrm>
        </p:spPr>
      </p:pic>
      <p:pic>
        <p:nvPicPr>
          <p:cNvPr id="16" name="Content Placeholder 15" descr="Rainbow over valley">
            <a:extLst>
              <a:ext uri="{FF2B5EF4-FFF2-40B4-BE49-F238E27FC236}">
                <a16:creationId xmlns:a16="http://schemas.microsoft.com/office/drawing/2014/main" id="{90ED197C-EBDD-850A-651A-E505C76023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89597"/>
            <a:ext cx="5183188" cy="2915543"/>
          </a:xfrm>
        </p:spPr>
      </p:pic>
    </p:spTree>
    <p:extLst>
      <p:ext uri="{BB962C8B-B14F-4D97-AF65-F5344CB8AC3E}">
        <p14:creationId xmlns:p14="http://schemas.microsoft.com/office/powerpoint/2010/main" val="18857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C3B4-1A9A-3C6F-9C63-8966C3CA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strongest when </a:t>
            </a:r>
            <a:br>
              <a:rPr lang="en-GB" dirty="0"/>
            </a:br>
            <a:r>
              <a:rPr lang="en-GB" dirty="0"/>
              <a:t>we are resilient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CBED4-77A7-0C16-8F8A-2B3BC144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AC0F1-FE46-6DA9-462A-587E31FB8C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‘Organisational resilience is the ability to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anticipate</a:t>
            </a:r>
            <a:r>
              <a:rPr lang="en-GB" sz="2400" dirty="0"/>
              <a:t>,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prepare for</a:t>
            </a:r>
            <a:r>
              <a:rPr lang="en-GB" sz="2400" dirty="0"/>
              <a:t>,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adapt</a:t>
            </a:r>
            <a:r>
              <a:rPr lang="en-GB" sz="2400" dirty="0"/>
              <a:t> and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respond </a:t>
            </a:r>
            <a:r>
              <a:rPr lang="en-GB" sz="2400" dirty="0"/>
              <a:t>to incremental change and sudden shock in order to survive and thrive’</a:t>
            </a:r>
          </a:p>
          <a:p>
            <a:pPr marL="0" indent="0">
              <a:buNone/>
            </a:pPr>
            <a:r>
              <a:rPr lang="en-GB" sz="2400" dirty="0"/>
              <a:t>Cranfield School of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E8432-4EA6-4B9C-4C46-DDFAC4706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 descr="White icebergs floating in calm waters">
            <a:extLst>
              <a:ext uri="{FF2B5EF4-FFF2-40B4-BE49-F238E27FC236}">
                <a16:creationId xmlns:a16="http://schemas.microsoft.com/office/drawing/2014/main" id="{E10B17D0-FE90-A1AF-1ABF-2E97AE0ED8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53433DA-BC96-15CC-4901-B07C6E91413C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08A7A-808E-078F-E7EC-4F5C9F8486A6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53055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C3B4-1A9A-3C6F-9C63-8966C3CA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Anticipating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CBED4-77A7-0C16-8F8A-2B3BC144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AC0F1-FE46-6DA9-462A-587E31FB8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332412" cy="3684588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Annual budget </a:t>
            </a:r>
          </a:p>
          <a:p>
            <a:r>
              <a:rPr lang="en-GB" sz="2400" dirty="0"/>
              <a:t>Actual v budget</a:t>
            </a:r>
          </a:p>
          <a:p>
            <a:r>
              <a:rPr lang="en-GB" sz="2400" dirty="0"/>
              <a:t>Forecasts</a:t>
            </a:r>
          </a:p>
          <a:p>
            <a:r>
              <a:rPr lang="en-GB" sz="2400" dirty="0"/>
              <a:t>Longer term financial strategy </a:t>
            </a:r>
          </a:p>
          <a:p>
            <a:r>
              <a:rPr lang="en-GB" sz="2400" dirty="0"/>
              <a:t>Are we surviving, sustaining, thriving? </a:t>
            </a:r>
          </a:p>
          <a:p>
            <a:r>
              <a:rPr lang="en-GB" sz="2400" dirty="0"/>
              <a:t>Now, next year, in 3 years? In 10 years?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E8432-4EA6-4B9C-4C46-DDFAC4706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3433DA-BC96-15CC-4901-B07C6E91413C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08A7A-808E-078F-E7EC-4F5C9F8486A6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pic>
        <p:nvPicPr>
          <p:cNvPr id="10" name="Content Placeholder 9" descr="Binocular fixed on a top of mountains with other peaks">
            <a:extLst>
              <a:ext uri="{FF2B5EF4-FFF2-40B4-BE49-F238E27FC236}">
                <a16:creationId xmlns:a16="http://schemas.microsoft.com/office/drawing/2014/main" id="{CEC1503F-4AF6-0B70-7EA1-E717EA968D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2818733"/>
            <a:ext cx="5183188" cy="3057271"/>
          </a:xfrm>
        </p:spPr>
      </p:pic>
    </p:spTree>
    <p:extLst>
      <p:ext uri="{BB962C8B-B14F-4D97-AF65-F5344CB8AC3E}">
        <p14:creationId xmlns:p14="http://schemas.microsoft.com/office/powerpoint/2010/main" val="40734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83490-73FB-4669-AAA5-06411845F8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48" y="0"/>
            <a:ext cx="937320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BE435B-9049-4197-AF02-57604423E071}"/>
              </a:ext>
            </a:extLst>
          </p:cNvPr>
          <p:cNvSpPr/>
          <p:nvPr/>
        </p:nvSpPr>
        <p:spPr>
          <a:xfrm>
            <a:off x="2000250" y="1190625"/>
            <a:ext cx="1400175" cy="50196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E26A2-8509-4D54-B576-F731CFBAF4EE}"/>
              </a:ext>
            </a:extLst>
          </p:cNvPr>
          <p:cNvSpPr/>
          <p:nvPr/>
        </p:nvSpPr>
        <p:spPr>
          <a:xfrm>
            <a:off x="3462035" y="1190625"/>
            <a:ext cx="1400175" cy="50196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196BC-A411-4BDF-B53B-63ACFCEA5DFD}"/>
              </a:ext>
            </a:extLst>
          </p:cNvPr>
          <p:cNvSpPr/>
          <p:nvPr/>
        </p:nvSpPr>
        <p:spPr>
          <a:xfrm>
            <a:off x="6538610" y="1190625"/>
            <a:ext cx="1400175" cy="5019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6EB96-42D8-4D28-BC20-D3DF235F81CD}"/>
              </a:ext>
            </a:extLst>
          </p:cNvPr>
          <p:cNvSpPr/>
          <p:nvPr/>
        </p:nvSpPr>
        <p:spPr>
          <a:xfrm>
            <a:off x="8091489" y="1190625"/>
            <a:ext cx="1624011" cy="50196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D3766D-9498-42CE-8E74-7E727C26D190}"/>
              </a:ext>
            </a:extLst>
          </p:cNvPr>
          <p:cNvSpPr/>
          <p:nvPr/>
        </p:nvSpPr>
        <p:spPr>
          <a:xfrm>
            <a:off x="2000250" y="6276974"/>
            <a:ext cx="7715250" cy="2571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35B6A8-ECB0-40EC-8696-BE7C19D4D0FA}"/>
              </a:ext>
            </a:extLst>
          </p:cNvPr>
          <p:cNvSpPr/>
          <p:nvPr/>
        </p:nvSpPr>
        <p:spPr>
          <a:xfrm>
            <a:off x="2000250" y="6572249"/>
            <a:ext cx="7715250" cy="2571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957354-725B-4BF7-BC41-136F938BEECF}"/>
              </a:ext>
            </a:extLst>
          </p:cNvPr>
          <p:cNvSpPr/>
          <p:nvPr/>
        </p:nvSpPr>
        <p:spPr>
          <a:xfrm>
            <a:off x="3462034" y="6572249"/>
            <a:ext cx="452741" cy="257175"/>
          </a:xfrm>
          <a:prstGeom prst="rect">
            <a:avLst/>
          </a:prstGeom>
          <a:noFill/>
          <a:ln w="38100">
            <a:solidFill>
              <a:srgbClr val="0A22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E6A62-8A7D-4314-84DC-194DC81A2111}"/>
              </a:ext>
            </a:extLst>
          </p:cNvPr>
          <p:cNvSpPr/>
          <p:nvPr/>
        </p:nvSpPr>
        <p:spPr>
          <a:xfrm>
            <a:off x="7012326" y="6572249"/>
            <a:ext cx="452741" cy="257175"/>
          </a:xfrm>
          <a:prstGeom prst="rect">
            <a:avLst/>
          </a:prstGeom>
          <a:noFill/>
          <a:ln w="38100">
            <a:solidFill>
              <a:srgbClr val="0A22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8EC26-AF3F-4AE8-BB01-D1B699459ADA}"/>
              </a:ext>
            </a:extLst>
          </p:cNvPr>
          <p:cNvSpPr/>
          <p:nvPr/>
        </p:nvSpPr>
        <p:spPr>
          <a:xfrm>
            <a:off x="8677123" y="6572248"/>
            <a:ext cx="452741" cy="257175"/>
          </a:xfrm>
          <a:prstGeom prst="rect">
            <a:avLst/>
          </a:prstGeom>
          <a:noFill/>
          <a:ln w="38100">
            <a:solidFill>
              <a:srgbClr val="0A22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C9FBC-8C1D-4491-817F-651C5B454DAB}"/>
              </a:ext>
            </a:extLst>
          </p:cNvPr>
          <p:cNvSpPr/>
          <p:nvPr/>
        </p:nvSpPr>
        <p:spPr>
          <a:xfrm>
            <a:off x="4962827" y="1190624"/>
            <a:ext cx="1480232" cy="5019675"/>
          </a:xfrm>
          <a:prstGeom prst="rect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838B47-ECD5-46B3-B795-97D7FD937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151" y="6276974"/>
            <a:ext cx="2114550" cy="4762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8FA3952-2006-46E7-B8D3-71A3C0E11E03}"/>
              </a:ext>
            </a:extLst>
          </p:cNvPr>
          <p:cNvSpPr/>
          <p:nvPr/>
        </p:nvSpPr>
        <p:spPr>
          <a:xfrm>
            <a:off x="2000250" y="6305549"/>
            <a:ext cx="7715250" cy="2571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5FC3F-02F3-451B-A491-46E13865B24D}"/>
              </a:ext>
            </a:extLst>
          </p:cNvPr>
          <p:cNvSpPr/>
          <p:nvPr/>
        </p:nvSpPr>
        <p:spPr>
          <a:xfrm>
            <a:off x="3462034" y="6600824"/>
            <a:ext cx="452741" cy="257175"/>
          </a:xfrm>
          <a:prstGeom prst="rect">
            <a:avLst/>
          </a:prstGeom>
          <a:noFill/>
          <a:ln w="38100">
            <a:solidFill>
              <a:srgbClr val="0A22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C3B4-1A9A-3C6F-9C63-8966C3CA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CBED4-77A7-0C16-8F8A-2B3BC144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AC0F1-FE46-6DA9-462A-587E31FB8C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Restricted  v unrestricted income</a:t>
            </a:r>
          </a:p>
          <a:p>
            <a:r>
              <a:rPr lang="en-GB" sz="2400" dirty="0"/>
              <a:t>Short term v long term funding </a:t>
            </a:r>
          </a:p>
          <a:p>
            <a:r>
              <a:rPr lang="en-GB" sz="2400" dirty="0"/>
              <a:t>Charitable costs v overhead costs </a:t>
            </a:r>
          </a:p>
          <a:p>
            <a:endParaRPr lang="en-GB" sz="2400" dirty="0"/>
          </a:p>
          <a:p>
            <a:r>
              <a:rPr lang="en-GB" sz="2400" dirty="0"/>
              <a:t>Certain v target income </a:t>
            </a:r>
          </a:p>
          <a:p>
            <a:r>
              <a:rPr lang="en-GB" sz="2400" dirty="0"/>
              <a:t>Flexible v fixed costs </a:t>
            </a:r>
          </a:p>
          <a:p>
            <a:r>
              <a:rPr lang="en-GB" sz="2400" dirty="0"/>
              <a:t>How to build reserves? </a:t>
            </a:r>
          </a:p>
          <a:p>
            <a:r>
              <a:rPr lang="en-GB" sz="2400" dirty="0"/>
              <a:t>Ultimately, it is about scenarios</a:t>
            </a:r>
          </a:p>
          <a:p>
            <a:endParaRPr lang="en-GB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E8432-4EA6-4B9C-4C46-DDFAC4706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3433DA-BC96-15CC-4901-B07C6E91413C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08A7A-808E-078F-E7EC-4F5C9F8486A6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6D09C2-0471-D2A3-4852-7E9307AB74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11" name="Content Placeholder 9" descr="Feet of  child in yellow rubber boots jumping in puddle">
            <a:extLst>
              <a:ext uri="{FF2B5EF4-FFF2-40B4-BE49-F238E27FC236}">
                <a16:creationId xmlns:a16="http://schemas.microsoft.com/office/drawing/2014/main" id="{16BAD503-6E7D-6320-91C4-8DF719A185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2505075"/>
            <a:ext cx="518318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3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28C7B-5217-606F-2BC1-65FAA0B28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74" y="116037"/>
            <a:ext cx="8841809" cy="66259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0915FA-257D-E07C-A7F2-EBD50AF3259B}"/>
              </a:ext>
            </a:extLst>
          </p:cNvPr>
          <p:cNvSpPr/>
          <p:nvPr/>
        </p:nvSpPr>
        <p:spPr>
          <a:xfrm>
            <a:off x="2431571" y="267599"/>
            <a:ext cx="3796701" cy="64743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B25665-473D-95DE-7C37-5C3E725075B0}"/>
              </a:ext>
            </a:extLst>
          </p:cNvPr>
          <p:cNvSpPr/>
          <p:nvPr/>
        </p:nvSpPr>
        <p:spPr>
          <a:xfrm>
            <a:off x="6258824" y="233094"/>
            <a:ext cx="3796701" cy="647436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D20731-30BC-9A2A-7316-BBC39E31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09" y="502376"/>
            <a:ext cx="10415752" cy="5794907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1A4880B-1291-D2F3-1434-FE98266119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363" y="6297283"/>
            <a:ext cx="1680323" cy="4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2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D4C6968-F7F3-3588-C699-F85C248701E1}"/>
              </a:ext>
            </a:extLst>
          </p:cNvPr>
          <p:cNvSpPr txBox="1"/>
          <p:nvPr/>
        </p:nvSpPr>
        <p:spPr>
          <a:xfrm>
            <a:off x="5516601" y="2267096"/>
            <a:ext cx="6480000" cy="4497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09.30-09.45: </a:t>
            </a:r>
            <a:r>
              <a:rPr lang="en-GB" sz="1400" dirty="0">
                <a:latin typeface="Tw Cen MT" panose="020B0602020104020603" pitchFamily="34" charset="0"/>
              </a:rPr>
              <a:t>“Just when we thought that things could not get any worse...”, Michele Price 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highlight>
                  <a:srgbClr val="F2B800"/>
                </a:highlight>
                <a:latin typeface="Tw Cen MT" panose="020B0602020104020603" pitchFamily="34" charset="0"/>
              </a:rPr>
              <a:t>09.45-10.30: </a:t>
            </a:r>
            <a:r>
              <a:rPr lang="en-GB" sz="1400" dirty="0">
                <a:highlight>
                  <a:srgbClr val="F2B800"/>
                </a:highlight>
                <a:latin typeface="Tw Cen MT" panose="020B0602020104020603" pitchFamily="34" charset="0"/>
              </a:rPr>
              <a:t>Planning for financial uncertainty, Liz Pepler and Rachel Cooper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10.45-11.30: </a:t>
            </a:r>
            <a:r>
              <a:rPr lang="en-GB" sz="1400" dirty="0">
                <a:latin typeface="Tw Cen MT" panose="020B0602020104020603" pitchFamily="34" charset="0"/>
              </a:rPr>
              <a:t>Be more creative to diversify your income, Laura Salisbury 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11.45-12.30: </a:t>
            </a:r>
            <a:r>
              <a:rPr lang="en-GB" sz="1400" dirty="0">
                <a:latin typeface="Tw Cen MT" panose="020B0602020104020603" pitchFamily="34" charset="0"/>
              </a:rPr>
              <a:t>Navigating the cost of living crisis with funder support, Mike Zywina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12.30-13.00: </a:t>
            </a:r>
            <a:r>
              <a:rPr lang="en-GB" sz="1400" dirty="0">
                <a:latin typeface="Tw Cen MT" panose="020B0602020104020603" pitchFamily="34" charset="0"/>
              </a:rPr>
              <a:t>Lunch/Networking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13.00-13.45: </a:t>
            </a:r>
            <a:r>
              <a:rPr lang="en-GB" sz="1400" dirty="0">
                <a:latin typeface="Tw Cen MT" panose="020B0602020104020603" pitchFamily="34" charset="0"/>
              </a:rPr>
              <a:t>Understanding what your audiences need to hear from you, Yasmin Glover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14.00-14.45: </a:t>
            </a:r>
            <a:r>
              <a:rPr lang="en-GB" sz="1400" dirty="0">
                <a:latin typeface="Tw Cen MT" panose="020B0602020104020603" pitchFamily="34" charset="0"/>
              </a:rPr>
              <a:t>Mission, Culture and Crisis, Elizabeth Balgobin</a:t>
            </a:r>
          </a:p>
          <a:p>
            <a:pPr>
              <a:lnSpc>
                <a:spcPct val="114000"/>
              </a:lnSpc>
            </a:pPr>
            <a:r>
              <a:rPr lang="en-GB" sz="1400" dirty="0">
                <a:latin typeface="Tw Cen MT" panose="020B0602020104020603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15.00-15.45: </a:t>
            </a:r>
            <a:r>
              <a:rPr lang="en-GB" sz="1400" dirty="0">
                <a:latin typeface="Tw Cen MT" panose="020B0602020104020603" pitchFamily="34" charset="0"/>
              </a:rPr>
              <a:t>The people perspective: uncertain times and impact on you and your employees, Sonia Wilson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15:45-16:00: </a:t>
            </a:r>
            <a:r>
              <a:rPr lang="en-GB" sz="1400" dirty="0">
                <a:latin typeface="Tw Cen MT" panose="020B0602020104020603" pitchFamily="34" charset="0"/>
              </a:rPr>
              <a:t>Closing/questions/thanks</a:t>
            </a:r>
            <a:endParaRPr lang="en-GB" sz="1050" dirty="0">
              <a:latin typeface="Tw Cen MT" panose="020B06020201040206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BF4B36-5990-AF3B-671F-FF309E379FC4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D2F2D3-E2FA-6811-6C3E-4837D837AF40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B458839-CECE-4E8E-3832-4DE99440D9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7" y="396469"/>
            <a:ext cx="1775577" cy="1773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708E69-9350-5A47-563F-56B1CBEB4F6C}"/>
              </a:ext>
            </a:extLst>
          </p:cNvPr>
          <p:cNvSpPr txBox="1"/>
          <p:nvPr/>
        </p:nvSpPr>
        <p:spPr>
          <a:xfrm>
            <a:off x="301951" y="3260167"/>
            <a:ext cx="4775375" cy="175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endParaRPr lang="en-GB" sz="2400" b="1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2400" b="1" dirty="0">
                <a:latin typeface="Tw Cen MT" panose="020B0602020104020603" pitchFamily="34" charset="0"/>
              </a:rPr>
              <a:t>‘Planning for financial uncertainty’ </a:t>
            </a:r>
          </a:p>
          <a:p>
            <a:pPr>
              <a:lnSpc>
                <a:spcPct val="114000"/>
              </a:lnSpc>
            </a:pPr>
            <a:r>
              <a:rPr lang="en-GB" sz="2400" b="1" dirty="0">
                <a:latin typeface="Tw Cen MT" panose="020B0602020104020603" pitchFamily="34" charset="0"/>
              </a:rPr>
              <a:t>with Liz and Rachel </a:t>
            </a:r>
          </a:p>
          <a:p>
            <a:pPr>
              <a:lnSpc>
                <a:spcPct val="114000"/>
              </a:lnSpc>
            </a:pPr>
            <a:r>
              <a:rPr lang="en-GB" sz="2400" b="1" dirty="0">
                <a:latin typeface="Tw Cen MT" panose="020B0602020104020603" pitchFamily="34" charset="0"/>
              </a:rPr>
              <a:t>at 09.45am.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F8AA2D-D248-FB19-522A-BACD7162C658}"/>
              </a:ext>
            </a:extLst>
          </p:cNvPr>
          <p:cNvGrpSpPr/>
          <p:nvPr/>
        </p:nvGrpSpPr>
        <p:grpSpPr>
          <a:xfrm>
            <a:off x="3575823" y="5311942"/>
            <a:ext cx="1272830" cy="1375284"/>
            <a:chOff x="1857328" y="3008532"/>
            <a:chExt cx="1707537" cy="1821033"/>
          </a:xfrm>
        </p:grpSpPr>
        <p:pic>
          <p:nvPicPr>
            <p:cNvPr id="6" name="Picture 5" descr="A picture containing person, wall, person, indoor&#10;&#10;Description automatically generated">
              <a:extLst>
                <a:ext uri="{FF2B5EF4-FFF2-40B4-BE49-F238E27FC236}">
                  <a16:creationId xmlns:a16="http://schemas.microsoft.com/office/drawing/2014/main" id="{3BB544FE-6535-87C8-B260-D043FA954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7328" y="3008532"/>
              <a:ext cx="1707537" cy="1821033"/>
            </a:xfrm>
            <a:prstGeom prst="flowChartConnector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43127C6-CF5E-D12A-152C-CABCC9F9FB3A}"/>
                </a:ext>
              </a:extLst>
            </p:cNvPr>
            <p:cNvSpPr/>
            <p:nvPr/>
          </p:nvSpPr>
          <p:spPr>
            <a:xfrm>
              <a:off x="1863344" y="3047615"/>
              <a:ext cx="1693623" cy="1776541"/>
            </a:xfrm>
            <a:prstGeom prst="ellipse">
              <a:avLst/>
            </a:prstGeom>
            <a:noFill/>
            <a:ln w="76200">
              <a:solidFill>
                <a:srgbClr val="F2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4F5D77-D71F-93E0-5851-4C0B15987D28}"/>
              </a:ext>
            </a:extLst>
          </p:cNvPr>
          <p:cNvGrpSpPr/>
          <p:nvPr/>
        </p:nvGrpSpPr>
        <p:grpSpPr>
          <a:xfrm>
            <a:off x="2297107" y="5325107"/>
            <a:ext cx="1272828" cy="1375283"/>
            <a:chOff x="271874" y="1941005"/>
            <a:chExt cx="1707534" cy="1807571"/>
          </a:xfrm>
        </p:grpSpPr>
        <p:pic>
          <p:nvPicPr>
            <p:cNvPr id="9" name="Picture 8" descr="A person smiling for the camera&#10;&#10;Description automatically generated with low confidence">
              <a:extLst>
                <a:ext uri="{FF2B5EF4-FFF2-40B4-BE49-F238E27FC236}">
                  <a16:creationId xmlns:a16="http://schemas.microsoft.com/office/drawing/2014/main" id="{497ED9AA-E33E-5F70-BF06-B95C87455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874" y="1941005"/>
              <a:ext cx="1693623" cy="1807571"/>
            </a:xfrm>
            <a:prstGeom prst="flowChartConnector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91A8999-D792-0DB9-BE17-98C49B876323}"/>
                </a:ext>
              </a:extLst>
            </p:cNvPr>
            <p:cNvSpPr/>
            <p:nvPr/>
          </p:nvSpPr>
          <p:spPr>
            <a:xfrm>
              <a:off x="285785" y="1972035"/>
              <a:ext cx="1693623" cy="1776541"/>
            </a:xfrm>
            <a:prstGeom prst="ellipse">
              <a:avLst/>
            </a:prstGeom>
            <a:noFill/>
            <a:ln w="76200">
              <a:solidFill>
                <a:srgbClr val="F2B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CE2FA97E-EF31-6F91-5E1A-6C8D93F534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691" y="6300572"/>
            <a:ext cx="2039352" cy="3976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826A27-8AFA-97FF-CA45-AE6E25C21C9F}"/>
              </a:ext>
            </a:extLst>
          </p:cNvPr>
          <p:cNvSpPr txBox="1"/>
          <p:nvPr/>
        </p:nvSpPr>
        <p:spPr>
          <a:xfrm>
            <a:off x="301951" y="6316426"/>
            <a:ext cx="1628476" cy="381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Tw Cen MT" panose="020B0602020104020603" pitchFamily="34" charset="0"/>
              </a:rPr>
              <a:t>#SCFConference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01403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C3B4-1A9A-3C6F-9C63-8966C3CA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CBED4-77A7-0C16-8F8A-2B3BC144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Evolution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AC0F1-FE46-6DA9-462A-587E31FB8C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E8432-4EA6-4B9C-4C46-DDFAC4706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Revolution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3433DA-BC96-15CC-4901-B07C6E91413C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08A7A-808E-078F-E7EC-4F5C9F8486A6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pic>
        <p:nvPicPr>
          <p:cNvPr id="10" name="Content Placeholder 9" descr="Closeup of a chameleon on a branch">
            <a:extLst>
              <a:ext uri="{FF2B5EF4-FFF2-40B4-BE49-F238E27FC236}">
                <a16:creationId xmlns:a16="http://schemas.microsoft.com/office/drawing/2014/main" id="{CEC1503F-4AF6-0B70-7EA1-E717EA968D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87" y="2818733"/>
            <a:ext cx="5183188" cy="305727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CEB291-98CF-E632-E007-4520A6174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26" y="2818733"/>
            <a:ext cx="5157787" cy="3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1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E52C0219-9180-F384-DFE7-7B980CC8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967" y="709614"/>
            <a:ext cx="9694333" cy="1098549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4400" dirty="0"/>
              <a:t>Adapting | 3 horizons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B94A6-A665-CB51-817E-888D342B0A6C}"/>
              </a:ext>
            </a:extLst>
          </p:cNvPr>
          <p:cNvSpPr txBox="1"/>
          <p:nvPr/>
        </p:nvSpPr>
        <p:spPr>
          <a:xfrm>
            <a:off x="958849" y="1199139"/>
            <a:ext cx="9696451" cy="6993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Clr>
                <a:schemeClr val="bg2"/>
              </a:buClr>
              <a:buSzPct val="55000"/>
            </a:pPr>
            <a:endParaRPr lang="en-GB" sz="2200" cap="all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37259-77AC-B560-527D-DBDD584DC980}"/>
              </a:ext>
            </a:extLst>
          </p:cNvPr>
          <p:cNvSpPr txBox="1"/>
          <p:nvPr/>
        </p:nvSpPr>
        <p:spPr>
          <a:xfrm>
            <a:off x="1102572" y="6355449"/>
            <a:ext cx="6093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https://powerslides.com/powerpoint-business/business-models/mckinsey-three-horizons-model/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CF3262-3EC4-B871-9413-63E02E38D8A1}"/>
              </a:ext>
            </a:extLst>
          </p:cNvPr>
          <p:cNvCxnSpPr>
            <a:cxnSpLocks/>
          </p:cNvCxnSpPr>
          <p:nvPr/>
        </p:nvCxnSpPr>
        <p:spPr>
          <a:xfrm>
            <a:off x="1102572" y="5822830"/>
            <a:ext cx="1022391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B2B465A-AB21-8D28-8631-2C3D9CD57C6D}"/>
              </a:ext>
            </a:extLst>
          </p:cNvPr>
          <p:cNvCxnSpPr/>
          <p:nvPr/>
        </p:nvCxnSpPr>
        <p:spPr>
          <a:xfrm flipV="1">
            <a:off x="1102572" y="1898502"/>
            <a:ext cx="0" cy="392432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A16BD-9FB8-BA77-EA24-7A1A63132928}"/>
              </a:ext>
            </a:extLst>
          </p:cNvPr>
          <p:cNvSpPr/>
          <p:nvPr/>
        </p:nvSpPr>
        <p:spPr>
          <a:xfrm>
            <a:off x="1172391" y="1862500"/>
            <a:ext cx="3338422" cy="3924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305D4-9CD0-ADC1-6647-C5FF45FD8742}"/>
              </a:ext>
            </a:extLst>
          </p:cNvPr>
          <p:cNvSpPr/>
          <p:nvPr/>
        </p:nvSpPr>
        <p:spPr>
          <a:xfrm>
            <a:off x="4545316" y="1844706"/>
            <a:ext cx="3338422" cy="3924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68F1B3-E021-22D8-81FF-C65656BEADFF}"/>
              </a:ext>
            </a:extLst>
          </p:cNvPr>
          <p:cNvSpPr/>
          <p:nvPr/>
        </p:nvSpPr>
        <p:spPr>
          <a:xfrm>
            <a:off x="7918243" y="1859919"/>
            <a:ext cx="3338422" cy="3924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077B6-8898-C210-EAA8-219BC547B883}"/>
              </a:ext>
            </a:extLst>
          </p:cNvPr>
          <p:cNvSpPr txBox="1"/>
          <p:nvPr/>
        </p:nvSpPr>
        <p:spPr>
          <a:xfrm>
            <a:off x="1246296" y="2074472"/>
            <a:ext cx="312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 One </a:t>
            </a:r>
          </a:p>
          <a:p>
            <a:r>
              <a:rPr lang="en-US" dirty="0"/>
              <a:t>2023 - 24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A22BF8-00EC-44D0-6B35-9F57F2E13442}"/>
              </a:ext>
            </a:extLst>
          </p:cNvPr>
          <p:cNvSpPr txBox="1"/>
          <p:nvPr/>
        </p:nvSpPr>
        <p:spPr>
          <a:xfrm>
            <a:off x="4724355" y="2094320"/>
            <a:ext cx="312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 Two </a:t>
            </a:r>
          </a:p>
          <a:p>
            <a:r>
              <a:rPr lang="en-US" dirty="0"/>
              <a:t>2024 - 25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9ED1D4-816D-5F90-ECED-984F49059F82}"/>
              </a:ext>
            </a:extLst>
          </p:cNvPr>
          <p:cNvSpPr txBox="1"/>
          <p:nvPr/>
        </p:nvSpPr>
        <p:spPr>
          <a:xfrm>
            <a:off x="8122238" y="2114908"/>
            <a:ext cx="312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 Three </a:t>
            </a:r>
          </a:p>
          <a:p>
            <a:r>
              <a:rPr lang="en-US" dirty="0"/>
              <a:t>2025 - 26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776428-5F35-2B8F-64A0-1437E8EB0C9B}"/>
              </a:ext>
            </a:extLst>
          </p:cNvPr>
          <p:cNvSpPr txBox="1"/>
          <p:nvPr/>
        </p:nvSpPr>
        <p:spPr>
          <a:xfrm>
            <a:off x="5155676" y="5947533"/>
            <a:ext cx="312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A3AA8F-652F-96BD-342B-51CFCD7E413F}"/>
              </a:ext>
            </a:extLst>
          </p:cNvPr>
          <p:cNvSpPr txBox="1"/>
          <p:nvPr/>
        </p:nvSpPr>
        <p:spPr>
          <a:xfrm>
            <a:off x="345057" y="2074471"/>
            <a:ext cx="461665" cy="2152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Sustainability</a:t>
            </a:r>
            <a:endParaRPr lang="en-GB" dirty="0"/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095A665A-CCD1-A2AE-54EB-900E51D96191}"/>
              </a:ext>
            </a:extLst>
          </p:cNvPr>
          <p:cNvSpPr/>
          <p:nvPr/>
        </p:nvSpPr>
        <p:spPr>
          <a:xfrm>
            <a:off x="3898486" y="3274305"/>
            <a:ext cx="4779034" cy="10955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3C79492C-7D98-0BF8-76A5-809A76F6780B}"/>
              </a:ext>
            </a:extLst>
          </p:cNvPr>
          <p:cNvSpPr/>
          <p:nvPr/>
        </p:nvSpPr>
        <p:spPr>
          <a:xfrm>
            <a:off x="1662023" y="4379342"/>
            <a:ext cx="4779034" cy="10955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Arrow: Curved Down 25">
            <a:extLst>
              <a:ext uri="{FF2B5EF4-FFF2-40B4-BE49-F238E27FC236}">
                <a16:creationId xmlns:a16="http://schemas.microsoft.com/office/drawing/2014/main" id="{33A782F6-87E4-EDC4-81BF-95E5DAEF9E6F}"/>
              </a:ext>
            </a:extLst>
          </p:cNvPr>
          <p:cNvSpPr/>
          <p:nvPr/>
        </p:nvSpPr>
        <p:spPr>
          <a:xfrm>
            <a:off x="6547449" y="2131567"/>
            <a:ext cx="4779034" cy="10955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7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C3B4-1A9A-3C6F-9C63-8966C3CA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CBED4-77A7-0C16-8F8A-2B3BC144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</a:t>
            </a:r>
          </a:p>
        </p:txBody>
      </p:sp>
      <p:pic>
        <p:nvPicPr>
          <p:cNvPr id="12" name="Content Placeholder 11" descr="Alarm clocks with mouths">
            <a:extLst>
              <a:ext uri="{FF2B5EF4-FFF2-40B4-BE49-F238E27FC236}">
                <a16:creationId xmlns:a16="http://schemas.microsoft.com/office/drawing/2014/main" id="{7ABB7E7C-C1A5-B590-7EFD-D0E48C1434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614421"/>
            <a:ext cx="5157787" cy="346589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E8432-4EA6-4B9C-4C46-DDFAC4706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In good time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3433DA-BC96-15CC-4901-B07C6E91413C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08A7A-808E-078F-E7EC-4F5C9F8486A6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pic>
        <p:nvPicPr>
          <p:cNvPr id="16" name="Content Placeholder 15" descr="Crouching child leaning on mossy ledge outdoors, looking at snail on ledge">
            <a:extLst>
              <a:ext uri="{FF2B5EF4-FFF2-40B4-BE49-F238E27FC236}">
                <a16:creationId xmlns:a16="http://schemas.microsoft.com/office/drawing/2014/main" id="{95A07BE9-9FD8-B4B5-33AE-AE6E639DDD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192605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0D003C2-F874-8DFA-5932-FA408C51B487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E1BAF3A-0F1E-9BC1-0AD9-740EFF69E1B5}"/>
              </a:ext>
            </a:extLst>
          </p:cNvPr>
          <p:cNvGraphicFramePr>
            <a:graphicFrameLocks/>
          </p:cNvGraphicFramePr>
          <p:nvPr/>
        </p:nvGraphicFramePr>
        <p:xfrm>
          <a:off x="463296" y="164496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DDD0212-3424-0F4A-FF75-D3E95ACAF3E3}"/>
              </a:ext>
            </a:extLst>
          </p:cNvPr>
          <p:cNvSpPr/>
          <p:nvPr/>
        </p:nvSpPr>
        <p:spPr>
          <a:xfrm>
            <a:off x="8040216" y="1828800"/>
            <a:ext cx="2744459" cy="1947553"/>
          </a:xfrm>
          <a:prstGeom prst="wedgeRoundRectCallout">
            <a:avLst>
              <a:gd name="adj1" fmla="val -74575"/>
              <a:gd name="adj2" fmla="val 338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Make deep changes promptly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Contraction?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Stop a service? Merge? Close?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B040178-CF00-102E-A157-0D047F1878D2}"/>
              </a:ext>
            </a:extLst>
          </p:cNvPr>
          <p:cNvSpPr/>
          <p:nvPr/>
        </p:nvSpPr>
        <p:spPr>
          <a:xfrm>
            <a:off x="358631" y="4296094"/>
            <a:ext cx="2990832" cy="2076874"/>
          </a:xfrm>
          <a:prstGeom prst="wedgeRoundRectCallout">
            <a:avLst>
              <a:gd name="adj1" fmla="val 75385"/>
              <a:gd name="adj2" fmla="val -22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Make small changes in good time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Full cost recovery in place? Can cost recovery be improved? Can a modest new income stream be secured?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81DC34D-2332-32EB-9F8B-63498F0E6130}"/>
              </a:ext>
            </a:extLst>
          </p:cNvPr>
          <p:cNvSpPr/>
          <p:nvPr/>
        </p:nvSpPr>
        <p:spPr>
          <a:xfrm>
            <a:off x="757404" y="1762794"/>
            <a:ext cx="2744459" cy="1752302"/>
          </a:xfrm>
          <a:prstGeom prst="wedgeRoundRectCallout">
            <a:avLst>
              <a:gd name="adj1" fmla="val 79167"/>
              <a:gd name="adj2" fmla="val 186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Make small changes now.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Raise income? </a:t>
            </a:r>
            <a:r>
              <a:rPr lang="en-US" dirty="0" err="1">
                <a:solidFill>
                  <a:schemeClr val="tx1"/>
                </a:solidFill>
              </a:rPr>
              <a:t>Subsidise</a:t>
            </a:r>
            <a:r>
              <a:rPr lang="en-US" dirty="0">
                <a:solidFill>
                  <a:schemeClr val="tx1"/>
                </a:solidFill>
              </a:rPr>
              <a:t> from reserves? Cut costs?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94B0ACA-F375-8578-6C16-367768FBC789}"/>
              </a:ext>
            </a:extLst>
          </p:cNvPr>
          <p:cNvSpPr/>
          <p:nvPr/>
        </p:nvSpPr>
        <p:spPr>
          <a:xfrm>
            <a:off x="8040216" y="3919432"/>
            <a:ext cx="2990832" cy="2076874"/>
          </a:xfrm>
          <a:prstGeom prst="wedgeRoundRectCallout">
            <a:avLst>
              <a:gd name="adj1" fmla="val -74575"/>
              <a:gd name="adj2" fmla="val 338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Change business model?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Start now to deliver in time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Could be expansion?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56104-DB28-49FD-9A12-3D9E6EB0BFA9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26A5AE5-E73E-A1C4-6605-62FDC07C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400" dirty="0"/>
              <a:t>responding</a:t>
            </a:r>
          </a:p>
        </p:txBody>
      </p:sp>
    </p:spTree>
    <p:extLst>
      <p:ext uri="{BB962C8B-B14F-4D97-AF65-F5344CB8AC3E}">
        <p14:creationId xmlns:p14="http://schemas.microsoft.com/office/powerpoint/2010/main" val="704749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CBED4-77A7-0C16-8F8A-2B3BC1448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830519" cy="823912"/>
          </a:xfrm>
        </p:spPr>
        <p:txBody>
          <a:bodyPr>
            <a:normAutofit fontScale="92500"/>
          </a:bodyPr>
          <a:lstStyle/>
          <a:p>
            <a:r>
              <a:rPr lang="en-GB" sz="3200" dirty="0"/>
              <a:t>4 steps to a more resilient financial future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AC0F1-FE46-6DA9-462A-587E31FB8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1198332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Anticipate the shape of things to come with a forecast</a:t>
            </a:r>
          </a:p>
          <a:p>
            <a:pPr marL="457200" indent="-457200">
              <a:buAutoNum type="arabicPeriod"/>
            </a:pPr>
            <a:r>
              <a:rPr lang="en-GB" sz="2400" dirty="0"/>
              <a:t>Prepare for the most reasonable cases with shared scenarios </a:t>
            </a:r>
          </a:p>
          <a:p>
            <a:pPr marL="457200" indent="-457200">
              <a:buAutoNum type="arabicPeriod"/>
            </a:pPr>
            <a:r>
              <a:rPr lang="en-GB" sz="2400" dirty="0"/>
              <a:t>Adapt, by evolution or revolution, with 7</a:t>
            </a:r>
            <a:r>
              <a:rPr lang="en-GB" sz="2400" baseline="30000" dirty="0"/>
              <a:t>th</a:t>
            </a:r>
            <a:r>
              <a:rPr lang="en-GB" sz="2400" dirty="0"/>
              <a:t> generation thinking </a:t>
            </a:r>
          </a:p>
          <a:p>
            <a:pPr marL="457200" indent="-457200">
              <a:buAutoNum type="arabicPeriod"/>
            </a:pPr>
            <a:r>
              <a:rPr lang="en-GB" sz="2400" dirty="0"/>
              <a:t>Respond/reimagine/reinvent in good time with a compass to guide us through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Anticipate | Prepare | Adapt | Respond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3433DA-BC96-15CC-4901-B07C6E91413C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08A7A-808E-078F-E7EC-4F5C9F8486A6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9025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90AC-A71D-C0CC-2A7D-249257862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Common elephant traps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4501D-CB39-D24D-CDD2-C9CE99C3F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03001D-75D7-F480-FDB7-D415C1992508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FA032-0A83-8C24-3722-A7EBBA6AC284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3187049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2BDE-B5C9-141A-227B-86104B94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elephant traps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E5C4-6D8D-E302-70BC-489E2CE21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 we boiling frogs?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6A2B-01FA-0369-0176-120EF5F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6198079" cy="823912"/>
          </a:xfrm>
        </p:spPr>
        <p:txBody>
          <a:bodyPr/>
          <a:lstStyle/>
          <a:p>
            <a:r>
              <a:rPr lang="en-GB" dirty="0"/>
              <a:t>Are we being strategic?</a:t>
            </a:r>
          </a:p>
        </p:txBody>
      </p:sp>
      <p:pic>
        <p:nvPicPr>
          <p:cNvPr id="9" name="Content Placeholder 8" descr="Red-eyed tree frog">
            <a:extLst>
              <a:ext uri="{FF2B5EF4-FFF2-40B4-BE49-F238E27FC236}">
                <a16:creationId xmlns:a16="http://schemas.microsoft.com/office/drawing/2014/main" id="{8F2E831F-828C-3695-22FA-81B70E283F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628526"/>
            <a:ext cx="5157787" cy="3437685"/>
          </a:xfrm>
        </p:spPr>
      </p:pic>
      <p:pic>
        <p:nvPicPr>
          <p:cNvPr id="14" name="Content Placeholder 13" descr="Color pencil in color wheel formation">
            <a:extLst>
              <a:ext uri="{FF2B5EF4-FFF2-40B4-BE49-F238E27FC236}">
                <a16:creationId xmlns:a16="http://schemas.microsoft.com/office/drawing/2014/main" id="{8E97FC36-0291-D14C-71F4-5250FC720A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17403"/>
            <a:ext cx="5183188" cy="3459932"/>
          </a:xfrm>
        </p:spPr>
      </p:pic>
    </p:spTree>
    <p:extLst>
      <p:ext uri="{BB962C8B-B14F-4D97-AF65-F5344CB8AC3E}">
        <p14:creationId xmlns:p14="http://schemas.microsoft.com/office/powerpoint/2010/main" val="31095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2BDE-B5C9-141A-227B-86104B94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elephant traps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E5C4-6D8D-E302-70BC-489E2CE21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our risk appetite?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6A2B-01FA-0369-0176-120EF5F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6198079" cy="823912"/>
          </a:xfrm>
        </p:spPr>
        <p:txBody>
          <a:bodyPr/>
          <a:lstStyle/>
          <a:p>
            <a:r>
              <a:rPr lang="en-GB" dirty="0"/>
              <a:t>What is our risk tolerance?</a:t>
            </a:r>
          </a:p>
        </p:txBody>
      </p:sp>
      <p:pic>
        <p:nvPicPr>
          <p:cNvPr id="8" name="Content Placeholder 7" descr="Person running fast to jump over precipice between two mountains">
            <a:extLst>
              <a:ext uri="{FF2B5EF4-FFF2-40B4-BE49-F238E27FC236}">
                <a16:creationId xmlns:a16="http://schemas.microsoft.com/office/drawing/2014/main" id="{9EB32B76-1F68-1490-33FD-922EBFADEF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628526"/>
            <a:ext cx="5157787" cy="3437685"/>
          </a:xfrm>
        </p:spPr>
      </p:pic>
      <p:pic>
        <p:nvPicPr>
          <p:cNvPr id="13" name="Content Placeholder 12" descr="Children rowing kayak on lake">
            <a:extLst>
              <a:ext uri="{FF2B5EF4-FFF2-40B4-BE49-F238E27FC236}">
                <a16:creationId xmlns:a16="http://schemas.microsoft.com/office/drawing/2014/main" id="{B4994765-E88B-A8E4-DA8C-A1A625A4C1F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25439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2BDE-B5C9-141A-227B-86104B94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70" y="365125"/>
            <a:ext cx="10515600" cy="1325563"/>
          </a:xfrm>
        </p:spPr>
        <p:txBody>
          <a:bodyPr/>
          <a:lstStyle/>
          <a:p>
            <a:r>
              <a:rPr lang="en-GB" dirty="0"/>
              <a:t>Common elephant traps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E5C4-6D8D-E302-70BC-489E2CE21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04" y="1681163"/>
            <a:ext cx="5157787" cy="823912"/>
          </a:xfrm>
        </p:spPr>
        <p:txBody>
          <a:bodyPr/>
          <a:lstStyle/>
          <a:p>
            <a:r>
              <a:rPr lang="en-GB" dirty="0"/>
              <a:t>Something will turn up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6A2B-01FA-0369-0176-120EF5F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75381" y="1681163"/>
            <a:ext cx="6767424" cy="823912"/>
          </a:xfrm>
        </p:spPr>
        <p:txBody>
          <a:bodyPr/>
          <a:lstStyle/>
          <a:p>
            <a:r>
              <a:rPr lang="en-GB" dirty="0"/>
              <a:t>A forecast isn’t a forecast without a spreadsheet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F2186B-5776-F600-24DF-012FAABCFD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06" y="2505075"/>
            <a:ext cx="4888583" cy="3684588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11CED3-444F-738E-1830-CFF771BF1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5382" y="2505075"/>
            <a:ext cx="5183188" cy="3684588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CBF41C-B7D7-9E0E-FA92-BB52CBC216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845" y="2505075"/>
            <a:ext cx="3004869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2BDE-B5C9-141A-227B-86104B94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elephant traps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E5C4-6D8D-E302-70BC-489E2CE21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is decision making made?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6A2B-01FA-0369-0176-120EF5F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6198079" cy="823912"/>
          </a:xfrm>
        </p:spPr>
        <p:txBody>
          <a:bodyPr/>
          <a:lstStyle/>
          <a:p>
            <a:r>
              <a:rPr lang="en-GB" dirty="0"/>
              <a:t>It takes a whole village </a:t>
            </a:r>
          </a:p>
        </p:txBody>
      </p:sp>
      <p:pic>
        <p:nvPicPr>
          <p:cNvPr id="9" name="Content Placeholder 8" descr="Paper people pyramid">
            <a:extLst>
              <a:ext uri="{FF2B5EF4-FFF2-40B4-BE49-F238E27FC236}">
                <a16:creationId xmlns:a16="http://schemas.microsoft.com/office/drawing/2014/main" id="{F9A0B12E-CFAD-5F43-32AC-9180322D5F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31" y="2505075"/>
            <a:ext cx="4915501" cy="3684588"/>
          </a:xfrm>
        </p:spPr>
      </p:pic>
      <p:pic>
        <p:nvPicPr>
          <p:cNvPr id="14" name="Content Placeholder 13" descr="Paper chain people and their shadows">
            <a:extLst>
              <a:ext uri="{FF2B5EF4-FFF2-40B4-BE49-F238E27FC236}">
                <a16:creationId xmlns:a16="http://schemas.microsoft.com/office/drawing/2014/main" id="{545A7265-4980-B450-ED4D-A4F92D7432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</p:spTree>
    <p:extLst>
      <p:ext uri="{BB962C8B-B14F-4D97-AF65-F5344CB8AC3E}">
        <p14:creationId xmlns:p14="http://schemas.microsoft.com/office/powerpoint/2010/main" val="7600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D6D1-FE44-7178-1220-88BE757F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us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67923-0DF4-46A4-4533-BF22DF4E6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Liz Pepler MIAB FRSA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0075B-053F-7F0C-9F12-492788C28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505741" cy="3684588"/>
          </a:xfrm>
        </p:spPr>
        <p:txBody>
          <a:bodyPr>
            <a:normAutofit/>
          </a:bodyPr>
          <a:lstStyle/>
          <a:p>
            <a:r>
              <a:rPr lang="en-GB" sz="1800" dirty="0"/>
              <a:t>Charity finance and governance consultant</a:t>
            </a:r>
          </a:p>
          <a:p>
            <a:r>
              <a:rPr lang="en-GB" sz="1800" dirty="0"/>
              <a:t>Founding Director, Embrace Finance</a:t>
            </a:r>
          </a:p>
          <a:p>
            <a:r>
              <a:rPr lang="en-GB" sz="1800" dirty="0"/>
              <a:t>Co-Founder, Small Charity Friendly Collective </a:t>
            </a:r>
          </a:p>
          <a:p>
            <a:r>
              <a:rPr lang="en-GB" sz="1800" dirty="0"/>
              <a:t>Trustee Treasurer, Association of Chairs </a:t>
            </a:r>
          </a:p>
          <a:p>
            <a:r>
              <a:rPr lang="en-GB" sz="1800" dirty="0"/>
              <a:t>NCVO | Getting on Board | Lloyds Bank Foundation </a:t>
            </a:r>
          </a:p>
          <a:p>
            <a:r>
              <a:rPr lang="en-GB" sz="1800" dirty="0"/>
              <a:t>Over 20 years’ experience working in and for charities</a:t>
            </a:r>
          </a:p>
          <a:p>
            <a:r>
              <a:rPr lang="en-GB" sz="1800" dirty="0">
                <a:hlinkClick r:id="rId2"/>
              </a:rPr>
              <a:t>liz@embracefinance.org.uk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3D1CA-A795-B101-4C6C-9021B465F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Rachel Cooper ACA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8681D-15D3-2055-50E9-50671EE7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529" y="2534805"/>
            <a:ext cx="5421702" cy="3684588"/>
          </a:xfrm>
        </p:spPr>
        <p:txBody>
          <a:bodyPr>
            <a:normAutofit/>
          </a:bodyPr>
          <a:lstStyle/>
          <a:p>
            <a:r>
              <a:rPr lang="en-GB" sz="1800" dirty="0"/>
              <a:t>Chartered Accountant and charity finance specialist</a:t>
            </a:r>
          </a:p>
          <a:p>
            <a:r>
              <a:rPr lang="en-GB" sz="1800" dirty="0"/>
              <a:t>Principal, Welbeck</a:t>
            </a:r>
          </a:p>
          <a:p>
            <a:r>
              <a:rPr lang="en-GB" sz="1800" dirty="0"/>
              <a:t>Co-Founder, Small Charity Friendly Collective </a:t>
            </a:r>
          </a:p>
          <a:p>
            <a:r>
              <a:rPr lang="en-GB" sz="1800" dirty="0"/>
              <a:t>Trustee Treasurer</a:t>
            </a:r>
          </a:p>
          <a:p>
            <a:r>
              <a:rPr lang="en-GB" sz="1800" dirty="0"/>
              <a:t>NCVO | Fawcett Society | ACIE</a:t>
            </a:r>
          </a:p>
          <a:p>
            <a:r>
              <a:rPr lang="en-GB" sz="1800" dirty="0"/>
              <a:t>Over 20 years’ experience working in and for charities</a:t>
            </a:r>
          </a:p>
          <a:p>
            <a:r>
              <a:rPr lang="en-GB" sz="1800" i="0" dirty="0">
                <a:effectLst/>
                <a:latin typeface="-apple-system"/>
                <a:hlinkClick r:id="rId3"/>
              </a:rPr>
              <a:t>rachel.cooper@welbeckaccountancy.co.uk</a:t>
            </a:r>
            <a:endParaRPr lang="en-GB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46EF82D-10F9-2D45-7652-373D12FBC2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63" y="5227327"/>
            <a:ext cx="3475516" cy="916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7F0FA2-19B2-30A4-B591-736150130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5227327"/>
            <a:ext cx="2147316" cy="10512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4476106-CB9A-ED9B-00D7-98B423350DE6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83A4CB-874D-554B-3BEE-C82C5DD80F2E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105857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2BDE-B5C9-141A-227B-86104B94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That’s it folks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E5C4-6D8D-E302-70BC-489E2CE21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6A2B-01FA-0369-0176-120EF5F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6198079" cy="82391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Content Placeholder 7" descr="Young boys wearing capes">
            <a:extLst>
              <a:ext uri="{FF2B5EF4-FFF2-40B4-BE49-F238E27FC236}">
                <a16:creationId xmlns:a16="http://schemas.microsoft.com/office/drawing/2014/main" id="{9395A819-10C1-26F3-9AEE-83E47D765B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619640"/>
            <a:ext cx="5183188" cy="3455458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DA8A1C1-5835-AF9E-C229-162A8BDCF3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Not all heroes wear capes, some run small charities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27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, wall, smiling, posing&#10;&#10;Description automatically generated">
            <a:extLst>
              <a:ext uri="{FF2B5EF4-FFF2-40B4-BE49-F238E27FC236}">
                <a16:creationId xmlns:a16="http://schemas.microsoft.com/office/drawing/2014/main" id="{C320CBBC-45B5-DA71-D61B-4346775BB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307" y="5341458"/>
            <a:ext cx="1262458" cy="1345902"/>
          </a:xfrm>
          <a:prstGeom prst="flowChartConnector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4C6968-F7F3-3588-C699-F85C248701E1}"/>
              </a:ext>
            </a:extLst>
          </p:cNvPr>
          <p:cNvSpPr txBox="1"/>
          <p:nvPr/>
        </p:nvSpPr>
        <p:spPr>
          <a:xfrm>
            <a:off x="5516601" y="2267096"/>
            <a:ext cx="6480000" cy="4497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400" b="1" dirty="0">
                <a:highlight>
                  <a:srgbClr val="FFE48F"/>
                </a:highlight>
                <a:latin typeface="Tw Cen MT" panose="020B0602020104020603" pitchFamily="34" charset="0"/>
              </a:rPr>
              <a:t>09.30-09.45: </a:t>
            </a:r>
            <a:r>
              <a:rPr lang="en-GB" sz="1400" dirty="0">
                <a:highlight>
                  <a:srgbClr val="FFE48F"/>
                </a:highlight>
                <a:latin typeface="Tw Cen MT" panose="020B0602020104020603" pitchFamily="34" charset="0"/>
              </a:rPr>
              <a:t>“Just when we thought that things could not get any worse...”, Michele Price 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highlight>
                  <a:srgbClr val="FFE48F"/>
                </a:highlight>
                <a:latin typeface="Tw Cen MT" panose="020B0602020104020603" pitchFamily="34" charset="0"/>
              </a:rPr>
              <a:t>09.45-10.30: </a:t>
            </a:r>
            <a:r>
              <a:rPr lang="en-GB" sz="1400" dirty="0">
                <a:highlight>
                  <a:srgbClr val="FFE48F"/>
                </a:highlight>
                <a:latin typeface="Tw Cen MT" panose="020B0602020104020603" pitchFamily="34" charset="0"/>
              </a:rPr>
              <a:t>Planning for financial uncertainty, Liz Pepler and Rachel Cooper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highlight>
                  <a:srgbClr val="F2B800"/>
                </a:highlight>
                <a:latin typeface="Tw Cen MT" panose="020B0602020104020603" pitchFamily="34" charset="0"/>
              </a:rPr>
              <a:t>10.45-11.30: </a:t>
            </a:r>
            <a:r>
              <a:rPr lang="en-GB" sz="1400" dirty="0">
                <a:highlight>
                  <a:srgbClr val="F2B800"/>
                </a:highlight>
                <a:latin typeface="Tw Cen MT" panose="020B0602020104020603" pitchFamily="34" charset="0"/>
              </a:rPr>
              <a:t>Be more creative to diversify your income, Laura Salisbury 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11.45-12.30: </a:t>
            </a:r>
            <a:r>
              <a:rPr lang="en-GB" sz="1400" dirty="0">
                <a:latin typeface="Tw Cen MT" panose="020B0602020104020603" pitchFamily="34" charset="0"/>
              </a:rPr>
              <a:t>Navigating the cost of living crisis with funder support, Mike Zywina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12.30-13.00: </a:t>
            </a:r>
            <a:r>
              <a:rPr lang="en-GB" sz="1400" dirty="0">
                <a:latin typeface="Tw Cen MT" panose="020B0602020104020603" pitchFamily="34" charset="0"/>
              </a:rPr>
              <a:t>Lunch/Networking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13.00-13.45: </a:t>
            </a:r>
            <a:r>
              <a:rPr lang="en-GB" sz="1400" dirty="0">
                <a:latin typeface="Tw Cen MT" panose="020B0602020104020603" pitchFamily="34" charset="0"/>
              </a:rPr>
              <a:t>Understanding what your audiences need to hear from you, Yasmin Glover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14.00-14.45: </a:t>
            </a:r>
            <a:r>
              <a:rPr lang="en-GB" sz="1400" dirty="0">
                <a:latin typeface="Tw Cen MT" panose="020B0602020104020603" pitchFamily="34" charset="0"/>
              </a:rPr>
              <a:t>Mission, Culture and Crisis, Elizabeth Balgobin</a:t>
            </a:r>
          </a:p>
          <a:p>
            <a:pPr>
              <a:lnSpc>
                <a:spcPct val="114000"/>
              </a:lnSpc>
            </a:pPr>
            <a:r>
              <a:rPr lang="en-GB" sz="1400" dirty="0">
                <a:latin typeface="Tw Cen MT" panose="020B0602020104020603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15.00-15.45: </a:t>
            </a:r>
            <a:r>
              <a:rPr lang="en-GB" sz="1400" dirty="0">
                <a:latin typeface="Tw Cen MT" panose="020B0602020104020603" pitchFamily="34" charset="0"/>
              </a:rPr>
              <a:t>The people perspective: uncertain times and impact on you and your employees, Sonia Wilson</a:t>
            </a:r>
          </a:p>
          <a:p>
            <a:pPr>
              <a:lnSpc>
                <a:spcPct val="114000"/>
              </a:lnSpc>
            </a:pPr>
            <a:endParaRPr lang="en-GB" sz="1400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400" b="1" dirty="0">
                <a:latin typeface="Tw Cen MT" panose="020B0602020104020603" pitchFamily="34" charset="0"/>
              </a:rPr>
              <a:t>15:45-16:00: </a:t>
            </a:r>
            <a:r>
              <a:rPr lang="en-GB" sz="1400" dirty="0">
                <a:latin typeface="Tw Cen MT" panose="020B0602020104020603" pitchFamily="34" charset="0"/>
              </a:rPr>
              <a:t>Closing/questions/thanks</a:t>
            </a:r>
            <a:endParaRPr lang="en-GB" sz="1050" dirty="0">
              <a:latin typeface="Tw Cen MT" panose="020B0602020104020603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BF4B36-5990-AF3B-671F-FF309E379FC4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D2F2D3-E2FA-6811-6C3E-4837D837AF40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B458839-CECE-4E8E-3832-4DE99440D9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97" y="396469"/>
            <a:ext cx="1775577" cy="1773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708E69-9350-5A47-563F-56B1CBEB4F6C}"/>
              </a:ext>
            </a:extLst>
          </p:cNvPr>
          <p:cNvSpPr txBox="1"/>
          <p:nvPr/>
        </p:nvSpPr>
        <p:spPr>
          <a:xfrm>
            <a:off x="301951" y="2470054"/>
            <a:ext cx="4775375" cy="301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400" b="1" dirty="0">
                <a:latin typeface="Tw Cen MT" panose="020B0602020104020603" pitchFamily="34" charset="0"/>
              </a:rPr>
              <a:t>We hope you found ‘Planning for financial uncertainty’ with Liz and Rachel useful. </a:t>
            </a:r>
          </a:p>
          <a:p>
            <a:pPr>
              <a:lnSpc>
                <a:spcPct val="114000"/>
              </a:lnSpc>
            </a:pPr>
            <a:endParaRPr lang="en-GB" sz="2400" b="1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2400" b="1" dirty="0">
                <a:latin typeface="Tw Cen MT" panose="020B0602020104020603" pitchFamily="34" charset="0"/>
              </a:rPr>
              <a:t>Your next session is ‘Be more creative to diversify your income’ with Laura at 10.45am.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AD2491-92B1-EA8F-59E7-1226699FF71D}"/>
              </a:ext>
            </a:extLst>
          </p:cNvPr>
          <p:cNvSpPr/>
          <p:nvPr/>
        </p:nvSpPr>
        <p:spPr>
          <a:xfrm>
            <a:off x="3580307" y="5341458"/>
            <a:ext cx="1262458" cy="1341683"/>
          </a:xfrm>
          <a:prstGeom prst="ellipse">
            <a:avLst/>
          </a:prstGeom>
          <a:noFill/>
          <a:ln w="76200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ABFA7F5B-61E7-0953-6873-CBF34E9CB6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691" y="6300572"/>
            <a:ext cx="2039352" cy="3976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641E3A-8A4C-ADF5-559C-204B2229881B}"/>
              </a:ext>
            </a:extLst>
          </p:cNvPr>
          <p:cNvSpPr txBox="1"/>
          <p:nvPr/>
        </p:nvSpPr>
        <p:spPr>
          <a:xfrm>
            <a:off x="301951" y="6316426"/>
            <a:ext cx="1628476" cy="381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Tw Cen MT" panose="020B0602020104020603" pitchFamily="34" charset="0"/>
              </a:rPr>
              <a:t>#SCFConference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34713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7D2F2D3-E2FA-6811-6C3E-4837D837AF40}"/>
              </a:ext>
            </a:extLst>
          </p:cNvPr>
          <p:cNvSpPr txBox="1"/>
          <p:nvPr/>
        </p:nvSpPr>
        <p:spPr>
          <a:xfrm>
            <a:off x="4487774" y="190560"/>
            <a:ext cx="73873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sz="2800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4C6968-F7F3-3588-C699-F85C248701E1}"/>
              </a:ext>
            </a:extLst>
          </p:cNvPr>
          <p:cNvSpPr txBox="1"/>
          <p:nvPr/>
        </p:nvSpPr>
        <p:spPr>
          <a:xfrm>
            <a:off x="311671" y="4484409"/>
            <a:ext cx="8795648" cy="21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800" b="1" dirty="0">
                <a:latin typeface="Tw Cen MT" panose="020B0602020104020603" pitchFamily="34" charset="0"/>
              </a:rPr>
              <a:t>Thank you for attending the </a:t>
            </a:r>
          </a:p>
          <a:p>
            <a:pPr>
              <a:lnSpc>
                <a:spcPct val="114000"/>
              </a:lnSpc>
            </a:pPr>
            <a:r>
              <a:rPr lang="en-GB" sz="2800" b="1" dirty="0">
                <a:latin typeface="Tw Cen MT" panose="020B0602020104020603" pitchFamily="34" charset="0"/>
              </a:rPr>
              <a:t>Small Charity Friendly Conference! </a:t>
            </a:r>
          </a:p>
          <a:p>
            <a:pPr>
              <a:lnSpc>
                <a:spcPct val="114000"/>
              </a:lnSpc>
            </a:pPr>
            <a:endParaRPr lang="en-GB" sz="2000" b="1" dirty="0">
              <a:latin typeface="Tw Cen MT" panose="020B0602020104020603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2000" dirty="0">
                <a:latin typeface="Tw Cen MT" panose="020B0602020104020603" pitchFamily="34" charset="0"/>
              </a:rPr>
              <a:t>We hope you have found the sessions useful, and would be grateful if you could complete a short feedback form to help us to plan future support.</a:t>
            </a:r>
          </a:p>
        </p:txBody>
      </p:sp>
      <p:pic>
        <p:nvPicPr>
          <p:cNvPr id="5" name="Picture 4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B428759-FE2E-CD7D-A224-84A8E55B1D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866" y="6102044"/>
            <a:ext cx="2039352" cy="39769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87CBEB52-0E35-091D-BC8A-6999A3255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29" y="396469"/>
            <a:ext cx="1775577" cy="177339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5CC4BD-0ED4-3759-C514-868550260D34}"/>
              </a:ext>
            </a:extLst>
          </p:cNvPr>
          <p:cNvSpPr/>
          <p:nvPr/>
        </p:nvSpPr>
        <p:spPr>
          <a:xfrm>
            <a:off x="3278601" y="-3669632"/>
            <a:ext cx="11508209" cy="8361948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4FB2D-2138-EB6B-A647-FEB0C32C7B85}"/>
              </a:ext>
            </a:extLst>
          </p:cNvPr>
          <p:cNvSpPr txBox="1"/>
          <p:nvPr/>
        </p:nvSpPr>
        <p:spPr>
          <a:xfrm>
            <a:off x="4386709" y="651370"/>
            <a:ext cx="7387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sz="2800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  <a:p>
            <a:pPr algn="r"/>
            <a:endParaRPr lang="en-GB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#SCFConference</a:t>
            </a:r>
          </a:p>
        </p:txBody>
      </p:sp>
    </p:spTree>
    <p:extLst>
      <p:ext uri="{BB962C8B-B14F-4D97-AF65-F5344CB8AC3E}">
        <p14:creationId xmlns:p14="http://schemas.microsoft.com/office/powerpoint/2010/main" val="1071045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5B1518-BB36-4C9F-B6E9-1F402B9186FA}"/>
              </a:ext>
            </a:extLst>
          </p:cNvPr>
          <p:cNvSpPr/>
          <p:nvPr/>
        </p:nvSpPr>
        <p:spPr>
          <a:xfrm>
            <a:off x="2199737" y="1730931"/>
            <a:ext cx="831724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Disclaimer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Any guidance provided herewith is illustrative only and is not intended to replace professional advice. Please consult an appropriately qualified professional adviser.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79499-FDA5-426B-A836-DD3DCCECE9BF}"/>
              </a:ext>
            </a:extLst>
          </p:cNvPr>
          <p:cNvSpPr/>
          <p:nvPr/>
        </p:nvSpPr>
        <p:spPr>
          <a:xfrm>
            <a:off x="2199737" y="4178511"/>
            <a:ext cx="8669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Embrace Finance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 a non-profit company limited by guarantee. Registered company number 11338373</a:t>
            </a:r>
          </a:p>
        </p:txBody>
      </p:sp>
      <p:pic>
        <p:nvPicPr>
          <p:cNvPr id="14" name="Picture 2" descr="http://www.community-counts.co.uk/s/cc_images/cache_20240746.jpg?t=1541802698">
            <a:hlinkClick r:id="rId2"/>
            <a:extLst>
              <a:ext uri="{FF2B5EF4-FFF2-40B4-BE49-F238E27FC236}">
                <a16:creationId xmlns:a16="http://schemas.microsoft.com/office/drawing/2014/main" id="{34EA15A8-F99C-4311-A2F0-750F3E30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98" y="1730931"/>
            <a:ext cx="1131877" cy="113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businesscard, text&#10;&#10;Description automatically generated">
            <a:extLst>
              <a:ext uri="{FF2B5EF4-FFF2-40B4-BE49-F238E27FC236}">
                <a16:creationId xmlns:a16="http://schemas.microsoft.com/office/drawing/2014/main" id="{44190565-BE9A-4269-9BEC-5BA4D6A4C5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35" y="3429000"/>
            <a:ext cx="785004" cy="104189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8AC761C-310A-CFF2-67D7-0792EDF8C0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475" y="5085466"/>
            <a:ext cx="4120550" cy="1086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BFA5B8-2FAA-E1DF-2F23-E79E1D6A18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6" y="5168023"/>
            <a:ext cx="1099910" cy="9705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E48565-EF3D-CED5-B0CB-2C3A63092B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8" y="228324"/>
            <a:ext cx="1129113" cy="1199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70E84A-C72C-76AD-DAFC-56BE79C119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583" y="5373862"/>
            <a:ext cx="1949550" cy="692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6D8AB0-BE0D-E91F-A3B3-E48AB59169C7}"/>
              </a:ext>
            </a:extLst>
          </p:cNvPr>
          <p:cNvSpPr txBox="1"/>
          <p:nvPr/>
        </p:nvSpPr>
        <p:spPr>
          <a:xfrm>
            <a:off x="2199737" y="2515005"/>
            <a:ext cx="83172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dirty="0">
                <a:solidFill>
                  <a:srgbClr val="000000"/>
                </a:solidFill>
                <a:effectLst/>
                <a:latin typeface="+mj-lt"/>
              </a:rPr>
              <a:t>We are committed to open sharing and learning</a:t>
            </a:r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We believe that the world's problems are too complex to be solved by anyone person or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+mj-lt"/>
              </a:rPr>
              <a:t>organisation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. We also believe that working together we have the answers. Therefore, all our 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+mj-lt"/>
              </a:rPr>
              <a:t>training and workshops 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are delivered under a Creative Commons License. Providing certain conditions, we are happy for others to share, use, and, critically, build upon our work. Our conditions are here </a:t>
            </a:r>
            <a:r>
              <a:rPr lang="en-GB" sz="1600" dirty="0">
                <a:latin typeface="+mj-lt"/>
              </a:rPr>
              <a:t>//www.embracefinance.org.uk/open-working-commitment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2FE99-396F-A3B3-9BC5-8E0E3FC802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724" y="5440540"/>
            <a:ext cx="2349621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40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2D7FA639-7C87-419F-AA75-74E42F61F7FB}"/>
              </a:ext>
            </a:extLst>
          </p:cNvPr>
          <p:cNvSpPr txBox="1"/>
          <p:nvPr/>
        </p:nvSpPr>
        <p:spPr>
          <a:xfrm>
            <a:off x="10777957" y="50861"/>
            <a:ext cx="1354217" cy="67562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38AC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  Small Charity Financial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stop worrying and learn to love charity finance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B0B0D8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753766-BE39-4DC7-B56F-E9DA07F11C78}"/>
              </a:ext>
            </a:extLst>
          </p:cNvPr>
          <p:cNvGraphicFramePr/>
          <p:nvPr/>
        </p:nvGraphicFramePr>
        <p:xfrm>
          <a:off x="2253329" y="2343257"/>
          <a:ext cx="7947312" cy="173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0FFEEF4-75A5-4B42-98D4-C1409F924DA3}"/>
              </a:ext>
            </a:extLst>
          </p:cNvPr>
          <p:cNvGraphicFramePr/>
          <p:nvPr/>
        </p:nvGraphicFramePr>
        <p:xfrm>
          <a:off x="2253329" y="4145554"/>
          <a:ext cx="7947312" cy="236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F97709-6457-4053-BE97-91EAE233AF4D}"/>
              </a:ext>
            </a:extLst>
          </p:cNvPr>
          <p:cNvGraphicFramePr/>
          <p:nvPr/>
        </p:nvGraphicFramePr>
        <p:xfrm>
          <a:off x="2253329" y="137771"/>
          <a:ext cx="7947311" cy="223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7644A1B-1432-4CCF-8726-690F76DAD9BB}"/>
              </a:ext>
            </a:extLst>
          </p:cNvPr>
          <p:cNvSpPr/>
          <p:nvPr/>
        </p:nvSpPr>
        <p:spPr>
          <a:xfrm>
            <a:off x="1311344" y="2343257"/>
            <a:ext cx="779927" cy="17238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0B0D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intentional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CC6D5EC-10DB-48A6-A797-AC07082A2B2A}"/>
              </a:ext>
            </a:extLst>
          </p:cNvPr>
          <p:cNvSpPr/>
          <p:nvPr/>
        </p:nvSpPr>
        <p:spPr>
          <a:xfrm>
            <a:off x="1343714" y="150055"/>
            <a:ext cx="779927" cy="2055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strategic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5DD264-4F83-448D-BF52-08B425E777F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282" y="6544639"/>
            <a:ext cx="1255173" cy="262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8CF490-ED05-4E5F-8313-228B5645392D}"/>
              </a:ext>
            </a:extLst>
          </p:cNvPr>
          <p:cNvSpPr txBox="1"/>
          <p:nvPr/>
        </p:nvSpPr>
        <p:spPr>
          <a:xfrm>
            <a:off x="2766839" y="6499363"/>
            <a:ext cx="760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Creative Commons License  Can be shared and used for non commercial purposes with accreditation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A9F8EB6C-B719-405D-BDE8-1217EC526AEC}"/>
              </a:ext>
            </a:extLst>
          </p:cNvPr>
          <p:cNvSpPr/>
          <p:nvPr/>
        </p:nvSpPr>
        <p:spPr>
          <a:xfrm>
            <a:off x="0" y="37940"/>
            <a:ext cx="400691" cy="6318412"/>
          </a:xfrm>
          <a:prstGeom prst="upArrow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B0B0D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220AF7-27D7-4921-8F6C-E62C971723FF}"/>
              </a:ext>
            </a:extLst>
          </p:cNvPr>
          <p:cNvSpPr/>
          <p:nvPr/>
        </p:nvSpPr>
        <p:spPr>
          <a:xfrm>
            <a:off x="1305661" y="4227419"/>
            <a:ext cx="779927" cy="228489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in control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60D83E8-77AF-43D9-8CF4-3ACE8221609F}"/>
              </a:ext>
            </a:extLst>
          </p:cNvPr>
          <p:cNvSpPr/>
          <p:nvPr/>
        </p:nvSpPr>
        <p:spPr>
          <a:xfrm>
            <a:off x="413945" y="2320215"/>
            <a:ext cx="779927" cy="17238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B0B0D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role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B0B0D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Finance </a:t>
            </a:r>
            <a:r>
              <a:rPr lang="en-GB" dirty="0">
                <a:solidFill>
                  <a:srgbClr val="B0B0D8">
                    <a:lumMod val="75000"/>
                  </a:srgbClr>
                </a:solidFill>
                <a:latin typeface="Calibri"/>
              </a:rPr>
              <a:t>role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B0B0D8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B1B6F9-6CB7-499E-AB03-C790ACF1FE5F}"/>
              </a:ext>
            </a:extLst>
          </p:cNvPr>
          <p:cNvSpPr/>
          <p:nvPr/>
        </p:nvSpPr>
        <p:spPr>
          <a:xfrm>
            <a:off x="446315" y="127013"/>
            <a:ext cx="779927" cy="2055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role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Leadership role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803A26-2245-4C1B-9A76-5D7770B7B4B7}"/>
              </a:ext>
            </a:extLst>
          </p:cNvPr>
          <p:cNvSpPr/>
          <p:nvPr/>
        </p:nvSpPr>
        <p:spPr>
          <a:xfrm>
            <a:off x="408262" y="4204377"/>
            <a:ext cx="779927" cy="228489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2"/>
                </a:solidFill>
                <a:latin typeface="Calibri"/>
              </a:rPr>
              <a:t>Finance role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7F88C6C-2A5E-4CD7-8410-6084C43D363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2675"/>
            <a:ext cx="2682693" cy="70721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DC42CF-586D-49B4-A058-B9ECFDEFFFCC}"/>
              </a:ext>
            </a:extLst>
          </p:cNvPr>
          <p:cNvSpPr/>
          <p:nvPr/>
        </p:nvSpPr>
        <p:spPr>
          <a:xfrm>
            <a:off x="10290470" y="2343257"/>
            <a:ext cx="779927" cy="17238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0B0D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ADC81D-2943-463F-A137-227EB553E853}"/>
              </a:ext>
            </a:extLst>
          </p:cNvPr>
          <p:cNvSpPr/>
          <p:nvPr/>
        </p:nvSpPr>
        <p:spPr>
          <a:xfrm>
            <a:off x="10322840" y="131005"/>
            <a:ext cx="779927" cy="205513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Thriving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5F92261-DCF9-48A6-B671-1F7CB3AAD249}"/>
              </a:ext>
            </a:extLst>
          </p:cNvPr>
          <p:cNvSpPr/>
          <p:nvPr/>
        </p:nvSpPr>
        <p:spPr>
          <a:xfrm>
            <a:off x="10284787" y="4227419"/>
            <a:ext cx="779927" cy="228489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Surviving</a:t>
            </a:r>
          </a:p>
        </p:txBody>
      </p:sp>
    </p:spTree>
    <p:extLst>
      <p:ext uri="{BB962C8B-B14F-4D97-AF65-F5344CB8AC3E}">
        <p14:creationId xmlns:p14="http://schemas.microsoft.com/office/powerpoint/2010/main" val="30751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P spid="10" grpId="0" animBg="1"/>
      <p:bldP spid="11" grpId="0" animBg="1"/>
      <p:bldP spid="14" grpId="0" animBg="1"/>
      <p:bldP spid="2" grpId="0" animBg="1"/>
      <p:bldP spid="3" grpId="0" animBg="1"/>
      <p:bldP spid="9" grpId="0" animBg="1"/>
      <p:bldP spid="12" grpId="0" animBg="1"/>
      <p:bldP spid="13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C3B4-1A9A-3C6F-9C63-8966C3CA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we begin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CBED4-77A7-0C16-8F8A-2B3BC1448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AC0F1-FE46-6DA9-462A-587E31FB8C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How confident are you in your ability to guide your charity through the financial futures ahead?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E8432-4EA6-4B9C-4C46-DDFAC4706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3433DA-BC96-15CC-4901-B07C6E91413C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08A7A-808E-078F-E7EC-4F5C9F8486A6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56B7C12-9892-7B55-333F-99607D61A20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54649044"/>
              </p:ext>
            </p:extLst>
          </p:nvPr>
        </p:nvGraphicFramePr>
        <p:xfrm>
          <a:off x="6172199" y="2505075"/>
          <a:ext cx="5180013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95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134FD-9913-48D9-B8D8-96A88684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436744-5C89-44B0-A66D-03B994EE9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2F2EB-BB54-E13E-D17A-28284A750610}"/>
              </a:ext>
            </a:extLst>
          </p:cNvPr>
          <p:cNvSpPr txBox="1"/>
          <p:nvPr/>
        </p:nvSpPr>
        <p:spPr>
          <a:xfrm>
            <a:off x="8112224" y="39050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Finance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01486-FB6D-45BA-FB97-75C916093D3F}"/>
              </a:ext>
            </a:extLst>
          </p:cNvPr>
          <p:cNvSpPr txBox="1"/>
          <p:nvPr/>
        </p:nvSpPr>
        <p:spPr>
          <a:xfrm>
            <a:off x="1847528" y="38610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Charity Finance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4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90AC-A71D-C0CC-2A7D-249257862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We are in uncertain times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03001D-75D7-F480-FDB7-D415C1992508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FA032-0A83-8C24-3722-A7EBBA6AC284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38244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E5C4-6D8D-E302-70BC-489E2CE21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possible to see far ahead at all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6A2B-01FA-0369-0176-120EF5F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Too much to see</a:t>
            </a:r>
          </a:p>
        </p:txBody>
      </p:sp>
      <p:pic>
        <p:nvPicPr>
          <p:cNvPr id="14" name="Content Placeholder 13" descr="Trees in a misty forest">
            <a:extLst>
              <a:ext uri="{FF2B5EF4-FFF2-40B4-BE49-F238E27FC236}">
                <a16:creationId xmlns:a16="http://schemas.microsoft.com/office/drawing/2014/main" id="{4D91B3C4-D1D4-6261-B144-5B6F1D35FF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33" y="2642648"/>
            <a:ext cx="5056542" cy="3409442"/>
          </a:xfrm>
        </p:spPr>
      </p:pic>
      <p:pic>
        <p:nvPicPr>
          <p:cNvPr id="18" name="Content Placeholder 17" descr="Hedge maze">
            <a:extLst>
              <a:ext uri="{FF2B5EF4-FFF2-40B4-BE49-F238E27FC236}">
                <a16:creationId xmlns:a16="http://schemas.microsoft.com/office/drawing/2014/main" id="{ACD265EB-1BB2-539E-FD99-F4F6ACACB1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844" y="2622592"/>
            <a:ext cx="5056543" cy="3449553"/>
          </a:xfr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DFF2D5-D810-92C4-640B-8F8791C85AEF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C2A7A-2D27-CD23-568B-FEA273DEA3C1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395585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590AC-A71D-C0CC-2A7D-249257862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Is there any point in planning at all?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03001D-75D7-F480-FDB7-D415C1992508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FA032-0A83-8C24-3722-A7EBBA6AC284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</p:spTree>
    <p:extLst>
      <p:ext uri="{BB962C8B-B14F-4D97-AF65-F5344CB8AC3E}">
        <p14:creationId xmlns:p14="http://schemas.microsoft.com/office/powerpoint/2010/main" val="30605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1CC5D4F-EB3A-C266-68C9-727E6C65EAA4}"/>
              </a:ext>
            </a:extLst>
          </p:cNvPr>
          <p:cNvSpPr/>
          <p:nvPr/>
        </p:nvSpPr>
        <p:spPr>
          <a:xfrm>
            <a:off x="6345529" y="-3146906"/>
            <a:ext cx="8259679" cy="5325952"/>
          </a:xfrm>
          <a:prstGeom prst="ellipse">
            <a:avLst/>
          </a:prstGeom>
          <a:solidFill>
            <a:srgbClr val="F2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FE5C4-6D8D-E302-70BC-489E2CE21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some things we do know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6A2B-01FA-0369-0176-120EF5FD4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31142" cy="823912"/>
          </a:xfrm>
        </p:spPr>
        <p:txBody>
          <a:bodyPr/>
          <a:lstStyle/>
          <a:p>
            <a:r>
              <a:rPr lang="en-GB" dirty="0"/>
              <a:t>Fixed costs, income end points, pipelines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EB17C-5AF9-E701-BCAD-34190C87B7DA}"/>
              </a:ext>
            </a:extLst>
          </p:cNvPr>
          <p:cNvSpPr txBox="1"/>
          <p:nvPr/>
        </p:nvSpPr>
        <p:spPr>
          <a:xfrm>
            <a:off x="6567145" y="334943"/>
            <a:ext cx="53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Creativity and communication </a:t>
            </a:r>
            <a:b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000" b="1" dirty="0">
                <a:solidFill>
                  <a:schemeClr val="bg1"/>
                </a:solidFill>
                <a:latin typeface="Tw Cen MT" panose="020B0602020104020603" pitchFamily="34" charset="0"/>
              </a:rPr>
              <a:t>in the face of uncertainty</a:t>
            </a:r>
          </a:p>
          <a:p>
            <a:pPr algn="r"/>
            <a:endParaRPr lang="en-GB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   Tuesday 25</a:t>
            </a:r>
            <a:r>
              <a:rPr lang="en-GB" b="1" baseline="30000" dirty="0">
                <a:solidFill>
                  <a:schemeClr val="bg1"/>
                </a:solidFill>
                <a:latin typeface="Tw Cen MT" panose="020B0602020104020603" pitchFamily="34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Tw Cen MT" panose="020B0602020104020603" pitchFamily="34" charset="0"/>
              </a:rPr>
              <a:t> April 2023</a:t>
            </a:r>
          </a:p>
        </p:txBody>
      </p:sp>
      <p:pic>
        <p:nvPicPr>
          <p:cNvPr id="14" name="Content Placeholder 13" descr="Vintage movie ending frame">
            <a:extLst>
              <a:ext uri="{FF2B5EF4-FFF2-40B4-BE49-F238E27FC236}">
                <a16:creationId xmlns:a16="http://schemas.microsoft.com/office/drawing/2014/main" id="{DDF24F29-2822-7467-F837-D9C46D7C08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376" y="2505075"/>
            <a:ext cx="5035611" cy="3684588"/>
          </a:xfrm>
        </p:spPr>
      </p:pic>
      <p:pic>
        <p:nvPicPr>
          <p:cNvPr id="22" name="Picture 21" descr="City lights focused in magnifying glass">
            <a:extLst>
              <a:ext uri="{FF2B5EF4-FFF2-40B4-BE49-F238E27FC236}">
                <a16:creationId xmlns:a16="http://schemas.microsoft.com/office/drawing/2014/main" id="{2C3FC2DC-55E6-B273-B942-EE1D85A8D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88" y="2505075"/>
            <a:ext cx="5035611" cy="3684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1165D-0662-15F8-69C9-5E392870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We think there is</a:t>
            </a:r>
          </a:p>
        </p:txBody>
      </p:sp>
    </p:spTree>
    <p:extLst>
      <p:ext uri="{BB962C8B-B14F-4D97-AF65-F5344CB8AC3E}">
        <p14:creationId xmlns:p14="http://schemas.microsoft.com/office/powerpoint/2010/main" val="4813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1_Embrace Covers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A75B0"/>
      </a:accent1>
      <a:accent2>
        <a:srgbClr val="F08E2D"/>
      </a:accent2>
      <a:accent3>
        <a:srgbClr val="99C140"/>
      </a:accent3>
      <a:accent4>
        <a:srgbClr val="FFC000"/>
      </a:accent4>
      <a:accent5>
        <a:srgbClr val="5B9BD5"/>
      </a:accent5>
      <a:accent6>
        <a:srgbClr val="C65EC6"/>
      </a:accent6>
      <a:hlink>
        <a:srgbClr val="6A75B0"/>
      </a:hlink>
      <a:folHlink>
        <a:srgbClr val="99C1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B619490-DE38-4CEE-A9B0-9F2DA1255B31}" vid="{34FFE568-FCC1-40CC-9EE5-EADD20BC9547}"/>
    </a:ext>
  </a:extLst>
</a:theme>
</file>

<file path=ppt/theme/theme2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A75B0"/>
      </a:accent1>
      <a:accent2>
        <a:srgbClr val="F08E2D"/>
      </a:accent2>
      <a:accent3>
        <a:srgbClr val="99C140"/>
      </a:accent3>
      <a:accent4>
        <a:srgbClr val="FFC000"/>
      </a:accent4>
      <a:accent5>
        <a:srgbClr val="5B9BD5"/>
      </a:accent5>
      <a:accent6>
        <a:srgbClr val="C65EC6"/>
      </a:accent6>
      <a:hlink>
        <a:srgbClr val="6A75B0"/>
      </a:hlink>
      <a:folHlink>
        <a:srgbClr val="99C1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3D01355554240AC2F9C9617ABDA0E" ma:contentTypeVersion="18" ma:contentTypeDescription="Create a new document." ma:contentTypeScope="" ma:versionID="bab51a4646c85d1d25842c5967c10835">
  <xsd:schema xmlns:xsd="http://www.w3.org/2001/XMLSchema" xmlns:xs="http://www.w3.org/2001/XMLSchema" xmlns:p="http://schemas.microsoft.com/office/2006/metadata/properties" xmlns:ns2="c140c850-7133-49c4-832c-97d6efa73160" xmlns:ns3="0d74301b-716d-41fd-aa29-cb0a80c8ee54" xmlns:ns4="88f068e5-537f-4204-abf2-3ea4ac6fd25b" targetNamespace="http://schemas.microsoft.com/office/2006/metadata/properties" ma:root="true" ma:fieldsID="a4278ff786e989eb6231e7525454077a" ns2:_="" ns3:_="" ns4:_="">
    <xsd:import namespace="c140c850-7133-49c4-832c-97d6efa73160"/>
    <xsd:import namespace="0d74301b-716d-41fd-aa29-cb0a80c8ee54"/>
    <xsd:import namespace="88f068e5-537f-4204-abf2-3ea4ac6fd2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3:TaxCatchAll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c850-7133-49c4-832c-97d6efa731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74301b-716d-41fd-aa29-cb0a80c8ee54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828ef7-4235-409f-906e-b13aa9e690ed}" ma:internalName="TaxCatchAll" ma:showField="CatchAllData" ma:web="0d74301b-716d-41fd-aa29-cb0a80c8ee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068e5-537f-4204-abf2-3ea4ac6fd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9de56e7-8e65-49c4-bb30-88a54f5c9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CACD1C-176E-455F-97AF-03F3B6363051}"/>
</file>

<file path=customXml/itemProps2.xml><?xml version="1.0" encoding="utf-8"?>
<ds:datastoreItem xmlns:ds="http://schemas.openxmlformats.org/officeDocument/2006/customXml" ds:itemID="{38F91E0D-93E5-485D-96F9-BA25E4DD8167}"/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1556</Words>
  <Application>Microsoft Office PowerPoint</Application>
  <PresentationFormat>Widescreen</PresentationFormat>
  <Paragraphs>307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-apple-system</vt:lpstr>
      <vt:lpstr>Arial</vt:lpstr>
      <vt:lpstr>Calibri</vt:lpstr>
      <vt:lpstr>Calibri Light</vt:lpstr>
      <vt:lpstr>Neue Kabel</vt:lpstr>
      <vt:lpstr>Semplicita Pro Semibold</vt:lpstr>
      <vt:lpstr>Tw Cen MT</vt:lpstr>
      <vt:lpstr>1_Embrace Covers</vt:lpstr>
      <vt:lpstr>Office Theme</vt:lpstr>
      <vt:lpstr>PowerPoint Presentation</vt:lpstr>
      <vt:lpstr>PowerPoint Presentation</vt:lpstr>
      <vt:lpstr>About us </vt:lpstr>
      <vt:lpstr>Before we begin</vt:lpstr>
      <vt:lpstr>PowerPoint Presentation</vt:lpstr>
      <vt:lpstr>We are in uncertain times</vt:lpstr>
      <vt:lpstr>PowerPoint Presentation</vt:lpstr>
      <vt:lpstr>Is there any point in planning at all?</vt:lpstr>
      <vt:lpstr>We think there is</vt:lpstr>
      <vt:lpstr>We all have an iceberg </vt:lpstr>
      <vt:lpstr>For some of us, our challenge</vt:lpstr>
      <vt:lpstr>So, what can we do?</vt:lpstr>
      <vt:lpstr>We think that where </vt:lpstr>
      <vt:lpstr>We are strongest when  we are resilient</vt:lpstr>
      <vt:lpstr>Anticipating </vt:lpstr>
      <vt:lpstr>PowerPoint Presentation</vt:lpstr>
      <vt:lpstr>Preparing </vt:lpstr>
      <vt:lpstr>PowerPoint Presentation</vt:lpstr>
      <vt:lpstr>PowerPoint Presentation</vt:lpstr>
      <vt:lpstr>Adapting </vt:lpstr>
      <vt:lpstr>Adapting | 3 horizons </vt:lpstr>
      <vt:lpstr>Responding </vt:lpstr>
      <vt:lpstr>responding</vt:lpstr>
      <vt:lpstr>PowerPoint Presentation</vt:lpstr>
      <vt:lpstr>Common elephant traps</vt:lpstr>
      <vt:lpstr>Common elephant traps</vt:lpstr>
      <vt:lpstr>Common elephant traps</vt:lpstr>
      <vt:lpstr>Common elephant traps</vt:lpstr>
      <vt:lpstr>Common elephant traps</vt:lpstr>
      <vt:lpstr>That’s it folks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Pepler</dc:creator>
  <cp:lastModifiedBy>Liz Pepler</cp:lastModifiedBy>
  <cp:revision>3</cp:revision>
  <dcterms:created xsi:type="dcterms:W3CDTF">2023-04-22T09:37:20Z</dcterms:created>
  <dcterms:modified xsi:type="dcterms:W3CDTF">2023-04-24T10:13:25Z</dcterms:modified>
</cp:coreProperties>
</file>